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75" r:id="rId3"/>
    <p:sldId id="258" r:id="rId4"/>
    <p:sldId id="260" r:id="rId5"/>
    <p:sldId id="261" r:id="rId6"/>
    <p:sldId id="267" r:id="rId7"/>
    <p:sldId id="269" r:id="rId8"/>
    <p:sldId id="273" r:id="rId9"/>
    <p:sldId id="274" r:id="rId10"/>
    <p:sldId id="262" r:id="rId11"/>
    <p:sldId id="263" r:id="rId12"/>
    <p:sldId id="272" r:id="rId13"/>
    <p:sldId id="264" r:id="rId14"/>
    <p:sldId id="276" r:id="rId15"/>
    <p:sldId id="265" r:id="rId16"/>
    <p:sldId id="266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에스코어 드림 1 Thin" panose="020B0403030302020204" pitchFamily="34" charset="-127"/>
      <p:regular r:id="rId21"/>
    </p:embeddedFont>
    <p:embeddedFont>
      <p:font typeface="에스코어 드림 3 Light" panose="020B0303030302020204" pitchFamily="34" charset="-127"/>
      <p:regular r:id="rId22"/>
    </p:embeddedFont>
    <p:embeddedFont>
      <p:font typeface="에스코어 드림 4 Regular" panose="020B0503030302020204" pitchFamily="34" charset="-127"/>
      <p:regular r:id="rId23"/>
    </p:embeddedFont>
    <p:embeddedFont>
      <p:font typeface="에스코어 드림 5 Medium" panose="020B0503030302020204" pitchFamily="34" charset="-127"/>
      <p:regular r:id="rId24"/>
    </p:embeddedFont>
    <p:embeddedFont>
      <p:font typeface="에스코어 드림 6 Bold" panose="020B0703030302020204" pitchFamily="34" charset="-127"/>
      <p:bold r:id="rId25"/>
    </p:embeddedFont>
    <p:embeddedFont>
      <p:font typeface="에스코어 드림 7 ExtraBold" panose="020B0803030302020204" pitchFamily="34" charset="-127"/>
      <p:bold r:id="rId26"/>
    </p:embeddedFont>
    <p:embeddedFont>
      <p:font typeface="에스코어 드림 9 Black" panose="020B0A03030302020204" pitchFamily="34" charset="-127"/>
      <p:bold r:id="rId27"/>
    </p:embeddedFont>
    <p:embeddedFont>
      <p:font typeface="Cambria Math" panose="02040503050406030204" pitchFamily="18" charset="0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0B6"/>
    <a:srgbClr val="6E8C79"/>
    <a:srgbClr val="6D7BA6"/>
    <a:srgbClr val="826397"/>
    <a:srgbClr val="B38AC0"/>
    <a:srgbClr val="8CA495"/>
    <a:srgbClr val="8A8EA6"/>
    <a:srgbClr val="666873"/>
    <a:srgbClr val="F2E8D5"/>
    <a:srgbClr val="EE6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44632-B743-4B9A-8639-EB455108EF1A}" v="849" dt="2021-08-18T18:33:19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3063" autoAdjust="0"/>
  </p:normalViewPr>
  <p:slideViewPr>
    <p:cSldViewPr snapToGrid="0">
      <p:cViewPr varScale="1">
        <p:scale>
          <a:sx n="55" d="100"/>
          <a:sy n="55" d="100"/>
        </p:scale>
        <p:origin x="11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ra99@outlook.kr" userId="32b53116e71babe3" providerId="LiveId" clId="{25444632-B743-4B9A-8639-EB455108EF1A}"/>
    <pc:docChg chg="undo redo custSel addSld delSld modSld">
      <pc:chgData name="crara99@outlook.kr" userId="32b53116e71babe3" providerId="LiveId" clId="{25444632-B743-4B9A-8639-EB455108EF1A}" dt="2021-08-18T18:33:46.281" v="11109" actId="1036"/>
      <pc:docMkLst>
        <pc:docMk/>
      </pc:docMkLst>
      <pc:sldChg chg="modSp mod modNotesTx">
        <pc:chgData name="crara99@outlook.kr" userId="32b53116e71babe3" providerId="LiveId" clId="{25444632-B743-4B9A-8639-EB455108EF1A}" dt="2021-08-18T17:50:34.216" v="5614" actId="20577"/>
        <pc:sldMkLst>
          <pc:docMk/>
          <pc:sldMk cId="3518950929" sldId="256"/>
        </pc:sldMkLst>
        <pc:spChg chg="mod">
          <ac:chgData name="crara99@outlook.kr" userId="32b53116e71babe3" providerId="LiveId" clId="{25444632-B743-4B9A-8639-EB455108EF1A}" dt="2021-08-18T17:37:55.233" v="4751" actId="14100"/>
          <ac:spMkLst>
            <pc:docMk/>
            <pc:sldMk cId="3518950929" sldId="256"/>
            <ac:spMk id="7" creationId="{A65FBADD-C3FA-4A51-8F0B-131F0C46A0E4}"/>
          </ac:spMkLst>
        </pc:spChg>
        <pc:picChg chg="mod modCrop">
          <ac:chgData name="crara99@outlook.kr" userId="32b53116e71babe3" providerId="LiveId" clId="{25444632-B743-4B9A-8639-EB455108EF1A}" dt="2021-08-18T17:38:03.297" v="4752" actId="732"/>
          <ac:picMkLst>
            <pc:docMk/>
            <pc:sldMk cId="3518950929" sldId="256"/>
            <ac:picMk id="5" creationId="{F39861B0-5C8D-4025-8E7A-E4674D009A23}"/>
          </ac:picMkLst>
        </pc:picChg>
      </pc:sldChg>
      <pc:sldChg chg="addSp delSp modSp mod modNotesTx">
        <pc:chgData name="crara99@outlook.kr" userId="32b53116e71babe3" providerId="LiveId" clId="{25444632-B743-4B9A-8639-EB455108EF1A}" dt="2021-08-18T18:04:09.457" v="6876" actId="20577"/>
        <pc:sldMkLst>
          <pc:docMk/>
          <pc:sldMk cId="90823222" sldId="258"/>
        </pc:sldMkLst>
        <pc:spChg chg="add del mod">
          <ac:chgData name="crara99@outlook.kr" userId="32b53116e71babe3" providerId="LiveId" clId="{25444632-B743-4B9A-8639-EB455108EF1A}" dt="2021-08-18T15:31:51.823" v="2645" actId="1036"/>
          <ac:spMkLst>
            <pc:docMk/>
            <pc:sldMk cId="90823222" sldId="258"/>
            <ac:spMk id="2" creationId="{5E89BCC6-DC6F-405C-87FA-D01173DCE0F2}"/>
          </ac:spMkLst>
        </pc:spChg>
        <pc:spChg chg="mod">
          <ac:chgData name="crara99@outlook.kr" userId="32b53116e71babe3" providerId="LiveId" clId="{25444632-B743-4B9A-8639-EB455108EF1A}" dt="2021-08-18T15:31:51.823" v="2645" actId="1036"/>
          <ac:spMkLst>
            <pc:docMk/>
            <pc:sldMk cId="90823222" sldId="258"/>
            <ac:spMk id="3" creationId="{B8888830-D8EE-48F9-970A-EDBA717B9A7F}"/>
          </ac:spMkLst>
        </pc:spChg>
        <pc:spChg chg="add mod">
          <ac:chgData name="crara99@outlook.kr" userId="32b53116e71babe3" providerId="LiveId" clId="{25444632-B743-4B9A-8639-EB455108EF1A}" dt="2021-08-18T15:31:51.823" v="2645" actId="1036"/>
          <ac:spMkLst>
            <pc:docMk/>
            <pc:sldMk cId="90823222" sldId="258"/>
            <ac:spMk id="5" creationId="{0A8B709C-AE6B-486A-A3EB-47FC3775E4E3}"/>
          </ac:spMkLst>
        </pc:spChg>
        <pc:spChg chg="add del mod">
          <ac:chgData name="crara99@outlook.kr" userId="32b53116e71babe3" providerId="LiveId" clId="{25444632-B743-4B9A-8639-EB455108EF1A}" dt="2021-08-18T09:06:12.419" v="406" actId="21"/>
          <ac:spMkLst>
            <pc:docMk/>
            <pc:sldMk cId="90823222" sldId="258"/>
            <ac:spMk id="5" creationId="{657B4E6B-0131-4EDD-B1D8-E22758B47101}"/>
          </ac:spMkLst>
        </pc:spChg>
        <pc:spChg chg="add del mod">
          <ac:chgData name="crara99@outlook.kr" userId="32b53116e71babe3" providerId="LiveId" clId="{25444632-B743-4B9A-8639-EB455108EF1A}" dt="2021-08-18T11:18:30.537" v="1235" actId="21"/>
          <ac:spMkLst>
            <pc:docMk/>
            <pc:sldMk cId="90823222" sldId="258"/>
            <ac:spMk id="6" creationId="{5B9AB6BA-5AC8-42A6-93B3-5BCFA69293F4}"/>
          </ac:spMkLst>
        </pc:spChg>
        <pc:picChg chg="mod">
          <ac:chgData name="crara99@outlook.kr" userId="32b53116e71babe3" providerId="LiveId" clId="{25444632-B743-4B9A-8639-EB455108EF1A}" dt="2021-08-18T15:31:51.823" v="2645" actId="1036"/>
          <ac:picMkLst>
            <pc:docMk/>
            <pc:sldMk cId="90823222" sldId="258"/>
            <ac:picMk id="8" creationId="{B9F79C0E-E254-4666-A733-0816AA887478}"/>
          </ac:picMkLst>
        </pc:picChg>
      </pc:sldChg>
      <pc:sldChg chg="addSp delSp modSp del mod">
        <pc:chgData name="crara99@outlook.kr" userId="32b53116e71babe3" providerId="LiveId" clId="{25444632-B743-4B9A-8639-EB455108EF1A}" dt="2021-08-18T14:32:46.652" v="2215" actId="47"/>
        <pc:sldMkLst>
          <pc:docMk/>
          <pc:sldMk cId="337617507" sldId="259"/>
        </pc:sldMkLst>
        <pc:spChg chg="del">
          <ac:chgData name="crara99@outlook.kr" userId="32b53116e71babe3" providerId="LiveId" clId="{25444632-B743-4B9A-8639-EB455108EF1A}" dt="2021-08-18T14:29:57.081" v="2185" actId="478"/>
          <ac:spMkLst>
            <pc:docMk/>
            <pc:sldMk cId="337617507" sldId="259"/>
            <ac:spMk id="4" creationId="{18DA8ADA-BAC2-4618-A97E-4457B65B3B8F}"/>
          </ac:spMkLst>
        </pc:spChg>
        <pc:spChg chg="del">
          <ac:chgData name="crara99@outlook.kr" userId="32b53116e71babe3" providerId="LiveId" clId="{25444632-B743-4B9A-8639-EB455108EF1A}" dt="2021-08-18T14:29:59.278" v="2186" actId="21"/>
          <ac:spMkLst>
            <pc:docMk/>
            <pc:sldMk cId="337617507" sldId="259"/>
            <ac:spMk id="6" creationId="{E1711500-823B-4814-A6CC-B5FE62C641A1}"/>
          </ac:spMkLst>
        </pc:spChg>
        <pc:picChg chg="add del mod">
          <ac:chgData name="crara99@outlook.kr" userId="32b53116e71babe3" providerId="LiveId" clId="{25444632-B743-4B9A-8639-EB455108EF1A}" dt="2021-08-18T12:26:04.403" v="1920" actId="478"/>
          <ac:picMkLst>
            <pc:docMk/>
            <pc:sldMk cId="337617507" sldId="259"/>
            <ac:picMk id="3" creationId="{D8EAEA56-05F7-407E-9A74-B110543977B4}"/>
          </ac:picMkLst>
        </pc:picChg>
        <pc:picChg chg="add del mod">
          <ac:chgData name="crara99@outlook.kr" userId="32b53116e71babe3" providerId="LiveId" clId="{25444632-B743-4B9A-8639-EB455108EF1A}" dt="2021-08-18T11:09:17.451" v="1008"/>
          <ac:picMkLst>
            <pc:docMk/>
            <pc:sldMk cId="337617507" sldId="259"/>
            <ac:picMk id="5" creationId="{EDC61397-24C0-468F-9F0E-97F372F137BC}"/>
          </ac:picMkLst>
        </pc:picChg>
        <pc:picChg chg="add del mod">
          <ac:chgData name="crara99@outlook.kr" userId="32b53116e71babe3" providerId="LiveId" clId="{25444632-B743-4B9A-8639-EB455108EF1A}" dt="2021-08-18T11:09:23.747" v="1010"/>
          <ac:picMkLst>
            <pc:docMk/>
            <pc:sldMk cId="337617507" sldId="259"/>
            <ac:picMk id="7" creationId="{D592E2CC-5D18-4AD6-9D4A-CF52970CE31F}"/>
          </ac:picMkLst>
        </pc:picChg>
        <pc:picChg chg="add del mod">
          <ac:chgData name="crara99@outlook.kr" userId="32b53116e71babe3" providerId="LiveId" clId="{25444632-B743-4B9A-8639-EB455108EF1A}" dt="2021-08-18T11:09:29.466" v="1012" actId="478"/>
          <ac:picMkLst>
            <pc:docMk/>
            <pc:sldMk cId="337617507" sldId="259"/>
            <ac:picMk id="8" creationId="{BC4EA748-D8E1-445A-BE1B-1472F5687E0F}"/>
          </ac:picMkLst>
        </pc:picChg>
      </pc:sldChg>
      <pc:sldChg chg="addSp delSp modSp mod modNotesTx">
        <pc:chgData name="crara99@outlook.kr" userId="32b53116e71babe3" providerId="LiveId" clId="{25444632-B743-4B9A-8639-EB455108EF1A}" dt="2021-08-18T18:06:26.498" v="7463" actId="20577"/>
        <pc:sldMkLst>
          <pc:docMk/>
          <pc:sldMk cId="1705069981" sldId="260"/>
        </pc:sldMkLst>
        <pc:spChg chg="add del mod">
          <ac:chgData name="crara99@outlook.kr" userId="32b53116e71babe3" providerId="LiveId" clId="{25444632-B743-4B9A-8639-EB455108EF1A}" dt="2021-08-18T09:05:54.558" v="400" actId="21"/>
          <ac:spMkLst>
            <pc:docMk/>
            <pc:sldMk cId="1705069981" sldId="260"/>
            <ac:spMk id="2" creationId="{ED622C0B-30FB-4E32-B4D8-024E001A0E2B}"/>
          </ac:spMkLst>
        </pc:spChg>
        <pc:spChg chg="add mod">
          <ac:chgData name="crara99@outlook.kr" userId="32b53116e71babe3" providerId="LiveId" clId="{25444632-B743-4B9A-8639-EB455108EF1A}" dt="2021-08-18T10:11:16.188" v="511" actId="14861"/>
          <ac:spMkLst>
            <pc:docMk/>
            <pc:sldMk cId="1705069981" sldId="260"/>
            <ac:spMk id="6" creationId="{13BEF3F3-B757-465D-8D35-411812384A7E}"/>
          </ac:spMkLst>
        </pc:spChg>
        <pc:spChg chg="add del mod">
          <ac:chgData name="crara99@outlook.kr" userId="32b53116e71babe3" providerId="LiveId" clId="{25444632-B743-4B9A-8639-EB455108EF1A}" dt="2021-08-17T04:00:55.792" v="273" actId="478"/>
          <ac:spMkLst>
            <pc:docMk/>
            <pc:sldMk cId="1705069981" sldId="260"/>
            <ac:spMk id="6" creationId="{16707DD2-18B4-4CCE-A3B2-77B5C4860BC9}"/>
          </ac:spMkLst>
        </pc:spChg>
        <pc:spChg chg="add mod">
          <ac:chgData name="crara99@outlook.kr" userId="32b53116e71babe3" providerId="LiveId" clId="{25444632-B743-4B9A-8639-EB455108EF1A}" dt="2021-08-18T10:11:16.188" v="511" actId="14861"/>
          <ac:spMkLst>
            <pc:docMk/>
            <pc:sldMk cId="1705069981" sldId="260"/>
            <ac:spMk id="7" creationId="{CD334AB4-DE68-4D94-B4DD-BD02AF7854A4}"/>
          </ac:spMkLst>
        </pc:spChg>
        <pc:spChg chg="add mod">
          <ac:chgData name="crara99@outlook.kr" userId="32b53116e71babe3" providerId="LiveId" clId="{25444632-B743-4B9A-8639-EB455108EF1A}" dt="2021-08-18T10:11:16.188" v="511" actId="14861"/>
          <ac:spMkLst>
            <pc:docMk/>
            <pc:sldMk cId="1705069981" sldId="260"/>
            <ac:spMk id="8" creationId="{6129F5E3-0F79-4189-ACBB-5D108FE19DBA}"/>
          </ac:spMkLst>
        </pc:spChg>
        <pc:spChg chg="add mod">
          <ac:chgData name="crara99@outlook.kr" userId="32b53116e71babe3" providerId="LiveId" clId="{25444632-B743-4B9A-8639-EB455108EF1A}" dt="2021-08-18T12:14:26.545" v="1527" actId="1076"/>
          <ac:spMkLst>
            <pc:docMk/>
            <pc:sldMk cId="1705069981" sldId="260"/>
            <ac:spMk id="9" creationId="{6A9B927C-5505-4130-BC11-C60F7447A0C0}"/>
          </ac:spMkLst>
        </pc:spChg>
        <pc:spChg chg="add mod ord">
          <ac:chgData name="crara99@outlook.kr" userId="32b53116e71babe3" providerId="LiveId" clId="{25444632-B743-4B9A-8639-EB455108EF1A}" dt="2021-08-18T11:37:26.975" v="1275" actId="1076"/>
          <ac:spMkLst>
            <pc:docMk/>
            <pc:sldMk cId="1705069981" sldId="260"/>
            <ac:spMk id="10" creationId="{344792EE-D8BC-4F1A-ABBF-CE2064C1C78B}"/>
          </ac:spMkLst>
        </pc:spChg>
        <pc:spChg chg="add mod">
          <ac:chgData name="crara99@outlook.kr" userId="32b53116e71babe3" providerId="LiveId" clId="{25444632-B743-4B9A-8639-EB455108EF1A}" dt="2021-08-18T10:11:16.188" v="511" actId="14861"/>
          <ac:spMkLst>
            <pc:docMk/>
            <pc:sldMk cId="1705069981" sldId="260"/>
            <ac:spMk id="11" creationId="{98323711-A977-4F23-A171-732D32E58438}"/>
          </ac:spMkLst>
        </pc:spChg>
        <pc:spChg chg="add mod">
          <ac:chgData name="crara99@outlook.kr" userId="32b53116e71babe3" providerId="LiveId" clId="{25444632-B743-4B9A-8639-EB455108EF1A}" dt="2021-08-18T10:11:16.188" v="511" actId="14861"/>
          <ac:spMkLst>
            <pc:docMk/>
            <pc:sldMk cId="1705069981" sldId="260"/>
            <ac:spMk id="12" creationId="{BB1FB5E0-DD0F-489B-8A66-81A6FF3A3171}"/>
          </ac:spMkLst>
        </pc:spChg>
        <pc:spChg chg="add mod">
          <ac:chgData name="crara99@outlook.kr" userId="32b53116e71babe3" providerId="LiveId" clId="{25444632-B743-4B9A-8639-EB455108EF1A}" dt="2021-08-18T10:11:16.188" v="511" actId="14861"/>
          <ac:spMkLst>
            <pc:docMk/>
            <pc:sldMk cId="1705069981" sldId="260"/>
            <ac:spMk id="13" creationId="{59B8A282-1757-4412-A514-2DF91F3677AB}"/>
          </ac:spMkLst>
        </pc:spChg>
        <pc:spChg chg="add mod">
          <ac:chgData name="crara99@outlook.kr" userId="32b53116e71babe3" providerId="LiveId" clId="{25444632-B743-4B9A-8639-EB455108EF1A}" dt="2021-08-18T10:11:16.188" v="511" actId="14861"/>
          <ac:spMkLst>
            <pc:docMk/>
            <pc:sldMk cId="1705069981" sldId="260"/>
            <ac:spMk id="14" creationId="{A2B1D804-C82C-4508-8B9F-0B9BE5DA51F5}"/>
          </ac:spMkLst>
        </pc:spChg>
        <pc:spChg chg="add mod">
          <ac:chgData name="crara99@outlook.kr" userId="32b53116e71babe3" providerId="LiveId" clId="{25444632-B743-4B9A-8639-EB455108EF1A}" dt="2021-08-18T10:11:16.188" v="511" actId="14861"/>
          <ac:spMkLst>
            <pc:docMk/>
            <pc:sldMk cId="1705069981" sldId="260"/>
            <ac:spMk id="15" creationId="{BA9234E9-6418-4F91-B23B-9B210730DC4C}"/>
          </ac:spMkLst>
        </pc:spChg>
        <pc:spChg chg="add mod">
          <ac:chgData name="crara99@outlook.kr" userId="32b53116e71babe3" providerId="LiveId" clId="{25444632-B743-4B9A-8639-EB455108EF1A}" dt="2021-08-18T10:11:16.188" v="511" actId="14861"/>
          <ac:spMkLst>
            <pc:docMk/>
            <pc:sldMk cId="1705069981" sldId="260"/>
            <ac:spMk id="16" creationId="{944D5127-C498-499A-97D8-F2521A30D80B}"/>
          </ac:spMkLst>
        </pc:spChg>
        <pc:spChg chg="add mod">
          <ac:chgData name="crara99@outlook.kr" userId="32b53116e71babe3" providerId="LiveId" clId="{25444632-B743-4B9A-8639-EB455108EF1A}" dt="2021-08-18T14:52:44.685" v="2325" actId="207"/>
          <ac:spMkLst>
            <pc:docMk/>
            <pc:sldMk cId="1705069981" sldId="260"/>
            <ac:spMk id="17" creationId="{773C19C7-068D-4118-A11D-BFF4AC1B4DEA}"/>
          </ac:spMkLst>
        </pc:spChg>
        <pc:spChg chg="add mod">
          <ac:chgData name="crara99@outlook.kr" userId="32b53116e71babe3" providerId="LiveId" clId="{25444632-B743-4B9A-8639-EB455108EF1A}" dt="2021-08-18T14:52:44.685" v="2325" actId="207"/>
          <ac:spMkLst>
            <pc:docMk/>
            <pc:sldMk cId="1705069981" sldId="260"/>
            <ac:spMk id="18" creationId="{17131569-9D87-41F5-A677-EB1081966D04}"/>
          </ac:spMkLst>
        </pc:spChg>
        <pc:spChg chg="add mod">
          <ac:chgData name="crara99@outlook.kr" userId="32b53116e71babe3" providerId="LiveId" clId="{25444632-B743-4B9A-8639-EB455108EF1A}" dt="2021-08-18T14:52:44.685" v="2325" actId="207"/>
          <ac:spMkLst>
            <pc:docMk/>
            <pc:sldMk cId="1705069981" sldId="260"/>
            <ac:spMk id="19" creationId="{5A1D5657-C524-4377-9785-880FF5D0E9D1}"/>
          </ac:spMkLst>
        </pc:spChg>
        <pc:spChg chg="add mod">
          <ac:chgData name="crara99@outlook.kr" userId="32b53116e71babe3" providerId="LiveId" clId="{25444632-B743-4B9A-8639-EB455108EF1A}" dt="2021-08-18T14:52:29.327" v="2323" actId="207"/>
          <ac:spMkLst>
            <pc:docMk/>
            <pc:sldMk cId="1705069981" sldId="260"/>
            <ac:spMk id="20" creationId="{C3B6D478-A671-4D1A-AC6F-A0586AEDAFEF}"/>
          </ac:spMkLst>
        </pc:spChg>
        <pc:spChg chg="add mod">
          <ac:chgData name="crara99@outlook.kr" userId="32b53116e71babe3" providerId="LiveId" clId="{25444632-B743-4B9A-8639-EB455108EF1A}" dt="2021-08-18T14:52:29.327" v="2323" actId="207"/>
          <ac:spMkLst>
            <pc:docMk/>
            <pc:sldMk cId="1705069981" sldId="260"/>
            <ac:spMk id="21" creationId="{9D86ADC8-6E23-4F98-ACD8-215727937EFE}"/>
          </ac:spMkLst>
        </pc:spChg>
        <pc:spChg chg="add mod">
          <ac:chgData name="crara99@outlook.kr" userId="32b53116e71babe3" providerId="LiveId" clId="{25444632-B743-4B9A-8639-EB455108EF1A}" dt="2021-08-18T14:52:29.327" v="2323" actId="207"/>
          <ac:spMkLst>
            <pc:docMk/>
            <pc:sldMk cId="1705069981" sldId="260"/>
            <ac:spMk id="22" creationId="{3528F5C1-958C-4A9B-B121-9DBCD6AB7B82}"/>
          </ac:spMkLst>
        </pc:spChg>
        <pc:spChg chg="add mod">
          <ac:chgData name="crara99@outlook.kr" userId="32b53116e71babe3" providerId="LiveId" clId="{25444632-B743-4B9A-8639-EB455108EF1A}" dt="2021-08-18T14:52:29.327" v="2323" actId="207"/>
          <ac:spMkLst>
            <pc:docMk/>
            <pc:sldMk cId="1705069981" sldId="260"/>
            <ac:spMk id="23" creationId="{AF98DB31-E578-473D-9D46-77D23B591F91}"/>
          </ac:spMkLst>
        </pc:spChg>
        <pc:spChg chg="add mod">
          <ac:chgData name="crara99@outlook.kr" userId="32b53116e71babe3" providerId="LiveId" clId="{25444632-B743-4B9A-8639-EB455108EF1A}" dt="2021-08-18T14:52:29.327" v="2323" actId="207"/>
          <ac:spMkLst>
            <pc:docMk/>
            <pc:sldMk cId="1705069981" sldId="260"/>
            <ac:spMk id="24" creationId="{F504838E-45E9-4285-B628-7816440F15BD}"/>
          </ac:spMkLst>
        </pc:spChg>
        <pc:spChg chg="add del mod">
          <ac:chgData name="crara99@outlook.kr" userId="32b53116e71babe3" providerId="LiveId" clId="{25444632-B743-4B9A-8639-EB455108EF1A}" dt="2021-08-18T12:02:37.014" v="1400"/>
          <ac:spMkLst>
            <pc:docMk/>
            <pc:sldMk cId="1705069981" sldId="260"/>
            <ac:spMk id="43" creationId="{2717FFC7-7719-4432-892F-A21AF7D00EA5}"/>
          </ac:spMkLst>
        </pc:spChg>
        <pc:spChg chg="add del mod">
          <ac:chgData name="crara99@outlook.kr" userId="32b53116e71babe3" providerId="LiveId" clId="{25444632-B743-4B9A-8639-EB455108EF1A}" dt="2021-08-18T12:02:44.944" v="1403" actId="21"/>
          <ac:spMkLst>
            <pc:docMk/>
            <pc:sldMk cId="1705069981" sldId="260"/>
            <ac:spMk id="44" creationId="{47CEB50F-3131-4DF2-8422-B64D7C3F8422}"/>
          </ac:spMkLst>
        </pc:spChg>
        <pc:spChg chg="add del mod">
          <ac:chgData name="crara99@outlook.kr" userId="32b53116e71babe3" providerId="LiveId" clId="{25444632-B743-4B9A-8639-EB455108EF1A}" dt="2021-08-18T12:03:03.735" v="1411" actId="21"/>
          <ac:spMkLst>
            <pc:docMk/>
            <pc:sldMk cId="1705069981" sldId="260"/>
            <ac:spMk id="46" creationId="{1B6F6681-47E4-46B5-9E96-1C2AAB52A17A}"/>
          </ac:spMkLst>
        </pc:spChg>
        <pc:spChg chg="add mod">
          <ac:chgData name="crara99@outlook.kr" userId="32b53116e71babe3" providerId="LiveId" clId="{25444632-B743-4B9A-8639-EB455108EF1A}" dt="2021-08-18T10:26:54.271" v="834" actId="1076"/>
          <ac:spMkLst>
            <pc:docMk/>
            <pc:sldMk cId="1705069981" sldId="260"/>
            <ac:spMk id="91" creationId="{AED27FD6-60A9-4107-BBFF-42C556C038DD}"/>
          </ac:spMkLst>
        </pc:spChg>
        <pc:spChg chg="add mod">
          <ac:chgData name="crara99@outlook.kr" userId="32b53116e71babe3" providerId="LiveId" clId="{25444632-B743-4B9A-8639-EB455108EF1A}" dt="2021-08-18T14:53:14.214" v="2329" actId="207"/>
          <ac:spMkLst>
            <pc:docMk/>
            <pc:sldMk cId="1705069981" sldId="260"/>
            <ac:spMk id="92" creationId="{516CF8B1-DEAF-426C-8279-C20A57C39537}"/>
          </ac:spMkLst>
        </pc:spChg>
        <pc:spChg chg="add mod ord">
          <ac:chgData name="crara99@outlook.kr" userId="32b53116e71babe3" providerId="LiveId" clId="{25444632-B743-4B9A-8639-EB455108EF1A}" dt="2021-08-18T14:53:40.433" v="2342" actId="207"/>
          <ac:spMkLst>
            <pc:docMk/>
            <pc:sldMk cId="1705069981" sldId="260"/>
            <ac:spMk id="93" creationId="{F7458818-378B-4899-8293-6B266088B6B9}"/>
          </ac:spMkLst>
        </pc:spChg>
        <pc:spChg chg="add mod ord">
          <ac:chgData name="crara99@outlook.kr" userId="32b53116e71babe3" providerId="LiveId" clId="{25444632-B743-4B9A-8639-EB455108EF1A}" dt="2021-08-18T14:53:34.374" v="2341" actId="207"/>
          <ac:spMkLst>
            <pc:docMk/>
            <pc:sldMk cId="1705069981" sldId="260"/>
            <ac:spMk id="94" creationId="{6540FE7C-D6DF-482D-A91C-735D1FFE81B7}"/>
          </ac:spMkLst>
        </pc:spChg>
        <pc:grpChg chg="add mod">
          <ac:chgData name="crara99@outlook.kr" userId="32b53116e71babe3" providerId="LiveId" clId="{25444632-B743-4B9A-8639-EB455108EF1A}" dt="2021-08-18T10:06:53.623" v="487" actId="1076"/>
          <ac:grpSpMkLst>
            <pc:docMk/>
            <pc:sldMk cId="1705069981" sldId="260"/>
            <ac:grpSpMk id="3" creationId="{15F02D4F-7450-4C80-B1C7-87C4698AF741}"/>
          </ac:grpSpMkLst>
        </pc:grpChg>
        <pc:picChg chg="add mod modCrop">
          <ac:chgData name="crara99@outlook.kr" userId="32b53116e71babe3" providerId="LiveId" clId="{25444632-B743-4B9A-8639-EB455108EF1A}" dt="2021-08-18T12:02:19.322" v="1396" actId="1076"/>
          <ac:picMkLst>
            <pc:docMk/>
            <pc:sldMk cId="1705069981" sldId="260"/>
            <ac:picMk id="5" creationId="{2EEC63FB-9541-48BD-9E47-98777C66CEE8}"/>
          </ac:picMkLst>
        </pc:picChg>
        <pc:picChg chg="add del mod">
          <ac:chgData name="crara99@outlook.kr" userId="32b53116e71babe3" providerId="LiveId" clId="{25444632-B743-4B9A-8639-EB455108EF1A}" dt="2021-08-17T03:55:14.726" v="47"/>
          <ac:picMkLst>
            <pc:docMk/>
            <pc:sldMk cId="1705069981" sldId="260"/>
            <ac:picMk id="7" creationId="{3B74D7BD-85FB-434F-A33E-74506C3B4454}"/>
          </ac:picMkLst>
        </pc:picChg>
        <pc:picChg chg="add del mod">
          <ac:chgData name="crara99@outlook.kr" userId="32b53116e71babe3" providerId="LiveId" clId="{25444632-B743-4B9A-8639-EB455108EF1A}" dt="2021-08-17T03:55:53.697" v="61"/>
          <ac:picMkLst>
            <pc:docMk/>
            <pc:sldMk cId="1705069981" sldId="260"/>
            <ac:picMk id="8" creationId="{FCB0F32C-9008-4485-A4A3-EACC74FD3C0C}"/>
          </ac:picMkLst>
        </pc:picChg>
        <pc:cxnChg chg="add del mod">
          <ac:chgData name="crara99@outlook.kr" userId="32b53116e71babe3" providerId="LiveId" clId="{25444632-B743-4B9A-8639-EB455108EF1A}" dt="2021-08-18T10:18:23.197" v="590" actId="21"/>
          <ac:cxnSpMkLst>
            <pc:docMk/>
            <pc:sldMk cId="1705069981" sldId="260"/>
            <ac:cxnSpMk id="25" creationId="{F2BE58C1-2C86-4AD5-9158-3DD7CADADFAA}"/>
          </ac:cxnSpMkLst>
        </pc:cxnChg>
        <pc:cxnChg chg="add mod">
          <ac:chgData name="crara99@outlook.kr" userId="32b53116e71babe3" providerId="LiveId" clId="{25444632-B743-4B9A-8639-EB455108EF1A}" dt="2021-08-18T10:18:15.887" v="588" actId="14100"/>
          <ac:cxnSpMkLst>
            <pc:docMk/>
            <pc:sldMk cId="1705069981" sldId="260"/>
            <ac:cxnSpMk id="33" creationId="{D81A75D9-CFCB-48DA-87A8-70286E03494B}"/>
          </ac:cxnSpMkLst>
        </pc:cxnChg>
        <pc:cxnChg chg="add mod">
          <ac:chgData name="crara99@outlook.kr" userId="32b53116e71babe3" providerId="LiveId" clId="{25444632-B743-4B9A-8639-EB455108EF1A}" dt="2021-08-18T15:33:08.994" v="2662" actId="14100"/>
          <ac:cxnSpMkLst>
            <pc:docMk/>
            <pc:sldMk cId="1705069981" sldId="260"/>
            <ac:cxnSpMk id="39" creationId="{A5A4D717-403E-4BAC-9A65-6C466F64D10B}"/>
          </ac:cxnSpMkLst>
        </pc:cxnChg>
        <pc:cxnChg chg="add mod">
          <ac:chgData name="crara99@outlook.kr" userId="32b53116e71babe3" providerId="LiveId" clId="{25444632-B743-4B9A-8639-EB455108EF1A}" dt="2021-08-18T15:33:13.909" v="2663" actId="14100"/>
          <ac:cxnSpMkLst>
            <pc:docMk/>
            <pc:sldMk cId="1705069981" sldId="260"/>
            <ac:cxnSpMk id="42" creationId="{64874266-4247-4207-8A61-36F4263DB079}"/>
          </ac:cxnSpMkLst>
        </pc:cxnChg>
        <pc:cxnChg chg="add mod">
          <ac:chgData name="crara99@outlook.kr" userId="32b53116e71babe3" providerId="LiveId" clId="{25444632-B743-4B9A-8639-EB455108EF1A}" dt="2021-08-18T15:33:17.252" v="2664" actId="14100"/>
          <ac:cxnSpMkLst>
            <pc:docMk/>
            <pc:sldMk cId="1705069981" sldId="260"/>
            <ac:cxnSpMk id="45" creationId="{AFAB66C9-17DE-4027-A23B-5878B40D5EFC}"/>
          </ac:cxnSpMkLst>
        </pc:cxnChg>
        <pc:cxnChg chg="add mod">
          <ac:chgData name="crara99@outlook.kr" userId="32b53116e71babe3" providerId="LiveId" clId="{25444632-B743-4B9A-8639-EB455108EF1A}" dt="2021-08-18T15:32:22.183" v="2649" actId="14100"/>
          <ac:cxnSpMkLst>
            <pc:docMk/>
            <pc:sldMk cId="1705069981" sldId="260"/>
            <ac:cxnSpMk id="47" creationId="{FA0E1ABA-FFAA-48EE-B49F-D2FEECAE81B2}"/>
          </ac:cxnSpMkLst>
        </pc:cxnChg>
        <pc:cxnChg chg="add mod">
          <ac:chgData name="crara99@outlook.kr" userId="32b53116e71babe3" providerId="LiveId" clId="{25444632-B743-4B9A-8639-EB455108EF1A}" dt="2021-08-18T15:33:20.322" v="2665" actId="14100"/>
          <ac:cxnSpMkLst>
            <pc:docMk/>
            <pc:sldMk cId="1705069981" sldId="260"/>
            <ac:cxnSpMk id="48" creationId="{5A707F4E-271C-4410-855B-E4B19DEC467C}"/>
          </ac:cxnSpMkLst>
        </pc:cxnChg>
        <pc:cxnChg chg="add mod">
          <ac:chgData name="crara99@outlook.kr" userId="32b53116e71babe3" providerId="LiveId" clId="{25444632-B743-4B9A-8639-EB455108EF1A}" dt="2021-08-18T15:32:32.072" v="2653" actId="14100"/>
          <ac:cxnSpMkLst>
            <pc:docMk/>
            <pc:sldMk cId="1705069981" sldId="260"/>
            <ac:cxnSpMk id="49" creationId="{C26DC734-BC7C-4303-918C-635560258616}"/>
          </ac:cxnSpMkLst>
        </pc:cxnChg>
        <pc:cxnChg chg="add mod">
          <ac:chgData name="crara99@outlook.kr" userId="32b53116e71babe3" providerId="LiveId" clId="{25444632-B743-4B9A-8639-EB455108EF1A}" dt="2021-08-18T10:18:00.856" v="584" actId="14100"/>
          <ac:cxnSpMkLst>
            <pc:docMk/>
            <pc:sldMk cId="1705069981" sldId="260"/>
            <ac:cxnSpMk id="52" creationId="{3BB1F3E5-5A7A-47D4-97FA-42B5D2D5A981}"/>
          </ac:cxnSpMkLst>
        </pc:cxnChg>
        <pc:cxnChg chg="add mod">
          <ac:chgData name="crara99@outlook.kr" userId="32b53116e71babe3" providerId="LiveId" clId="{25444632-B743-4B9A-8639-EB455108EF1A}" dt="2021-08-18T10:17:55.832" v="583" actId="14100"/>
          <ac:cxnSpMkLst>
            <pc:docMk/>
            <pc:sldMk cId="1705069981" sldId="260"/>
            <ac:cxnSpMk id="53" creationId="{3C6EDC54-ED66-4599-913F-D05D4994F43A}"/>
          </ac:cxnSpMkLst>
        </pc:cxnChg>
        <pc:cxnChg chg="add mod">
          <ac:chgData name="crara99@outlook.kr" userId="32b53116e71babe3" providerId="LiveId" clId="{25444632-B743-4B9A-8639-EB455108EF1A}" dt="2021-08-18T15:32:45.480" v="2657" actId="14100"/>
          <ac:cxnSpMkLst>
            <pc:docMk/>
            <pc:sldMk cId="1705069981" sldId="260"/>
            <ac:cxnSpMk id="54" creationId="{EBBEC107-D8CC-4576-B54E-C78FE05E755E}"/>
          </ac:cxnSpMkLst>
        </pc:cxnChg>
        <pc:cxnChg chg="add mod">
          <ac:chgData name="crara99@outlook.kr" userId="32b53116e71babe3" providerId="LiveId" clId="{25444632-B743-4B9A-8639-EB455108EF1A}" dt="2021-08-18T15:32:55.808" v="2661" actId="14100"/>
          <ac:cxnSpMkLst>
            <pc:docMk/>
            <pc:sldMk cId="1705069981" sldId="260"/>
            <ac:cxnSpMk id="55" creationId="{4171AAE7-E374-4FF3-8093-502AA95FCAD2}"/>
          </ac:cxnSpMkLst>
        </pc:cxnChg>
        <pc:cxnChg chg="add del mod">
          <ac:chgData name="crara99@outlook.kr" userId="32b53116e71babe3" providerId="LiveId" clId="{25444632-B743-4B9A-8639-EB455108EF1A}" dt="2021-08-18T18:01:40.225" v="6590"/>
          <ac:cxnSpMkLst>
            <pc:docMk/>
            <pc:sldMk cId="1705069981" sldId="260"/>
            <ac:cxnSpMk id="62" creationId="{0FB3F333-2C29-444B-B7DD-6687C9399D67}"/>
          </ac:cxnSpMkLst>
        </pc:cxnChg>
        <pc:cxnChg chg="add mod">
          <ac:chgData name="crara99@outlook.kr" userId="32b53116e71babe3" providerId="LiveId" clId="{25444632-B743-4B9A-8639-EB455108EF1A}" dt="2021-08-18T10:18:28.477" v="593" actId="14100"/>
          <ac:cxnSpMkLst>
            <pc:docMk/>
            <pc:sldMk cId="1705069981" sldId="260"/>
            <ac:cxnSpMk id="65" creationId="{D71BCA2E-2F67-4B5D-8AB5-5A66E80B61EA}"/>
          </ac:cxnSpMkLst>
        </pc:cxnChg>
        <pc:cxnChg chg="add del mod">
          <ac:chgData name="crara99@outlook.kr" userId="32b53116e71babe3" providerId="LiveId" clId="{25444632-B743-4B9A-8639-EB455108EF1A}" dt="2021-08-18T18:01:38.009" v="6586"/>
          <ac:cxnSpMkLst>
            <pc:docMk/>
            <pc:sldMk cId="1705069981" sldId="260"/>
            <ac:cxnSpMk id="66" creationId="{8BBC2902-885F-462B-8291-CB9EA53BE65D}"/>
          </ac:cxnSpMkLst>
        </pc:cxnChg>
        <pc:cxnChg chg="add mod">
          <ac:chgData name="crara99@outlook.kr" userId="32b53116e71babe3" providerId="LiveId" clId="{25444632-B743-4B9A-8639-EB455108EF1A}" dt="2021-08-18T10:18:35.080" v="597" actId="14100"/>
          <ac:cxnSpMkLst>
            <pc:docMk/>
            <pc:sldMk cId="1705069981" sldId="260"/>
            <ac:cxnSpMk id="68" creationId="{0E439DAC-7355-423F-913A-1F416BE2F424}"/>
          </ac:cxnSpMkLst>
        </pc:cxnChg>
        <pc:cxnChg chg="add mod">
          <ac:chgData name="crara99@outlook.kr" userId="32b53116e71babe3" providerId="LiveId" clId="{25444632-B743-4B9A-8639-EB455108EF1A}" dt="2021-08-18T10:18:41.516" v="601" actId="14100"/>
          <ac:cxnSpMkLst>
            <pc:docMk/>
            <pc:sldMk cId="1705069981" sldId="260"/>
            <ac:cxnSpMk id="71" creationId="{4955E208-4D2F-452F-958A-AB847D65351C}"/>
          </ac:cxnSpMkLst>
        </pc:cxnChg>
        <pc:cxnChg chg="add mod">
          <ac:chgData name="crara99@outlook.kr" userId="32b53116e71babe3" providerId="LiveId" clId="{25444632-B743-4B9A-8639-EB455108EF1A}" dt="2021-08-18T10:18:49.704" v="604" actId="14100"/>
          <ac:cxnSpMkLst>
            <pc:docMk/>
            <pc:sldMk cId="1705069981" sldId="260"/>
            <ac:cxnSpMk id="74" creationId="{53A0B72D-EA31-46A7-B45F-82E154144B9B}"/>
          </ac:cxnSpMkLst>
        </pc:cxnChg>
        <pc:cxnChg chg="add mod">
          <ac:chgData name="crara99@outlook.kr" userId="32b53116e71babe3" providerId="LiveId" clId="{25444632-B743-4B9A-8639-EB455108EF1A}" dt="2021-08-18T10:19:00.549" v="609" actId="14100"/>
          <ac:cxnSpMkLst>
            <pc:docMk/>
            <pc:sldMk cId="1705069981" sldId="260"/>
            <ac:cxnSpMk id="77" creationId="{E726556E-B1E3-4F43-9F40-8CFDE0056C4C}"/>
          </ac:cxnSpMkLst>
        </pc:cxnChg>
        <pc:cxnChg chg="add mod">
          <ac:chgData name="crara99@outlook.kr" userId="32b53116e71babe3" providerId="LiveId" clId="{25444632-B743-4B9A-8639-EB455108EF1A}" dt="2021-08-18T10:19:08.482" v="613" actId="14100"/>
          <ac:cxnSpMkLst>
            <pc:docMk/>
            <pc:sldMk cId="1705069981" sldId="260"/>
            <ac:cxnSpMk id="81" creationId="{4DCFFA74-DF03-4107-94A0-DD38EBAB07F0}"/>
          </ac:cxnSpMkLst>
        </pc:cxnChg>
        <pc:cxnChg chg="add mod">
          <ac:chgData name="crara99@outlook.kr" userId="32b53116e71babe3" providerId="LiveId" clId="{25444632-B743-4B9A-8639-EB455108EF1A}" dt="2021-08-18T10:19:18.956" v="617" actId="14100"/>
          <ac:cxnSpMkLst>
            <pc:docMk/>
            <pc:sldMk cId="1705069981" sldId="260"/>
            <ac:cxnSpMk id="84" creationId="{E82AD468-F75C-49FD-92BF-2D8054A739A3}"/>
          </ac:cxnSpMkLst>
        </pc:cxnChg>
        <pc:cxnChg chg="add mod">
          <ac:chgData name="crara99@outlook.kr" userId="32b53116e71babe3" providerId="LiveId" clId="{25444632-B743-4B9A-8639-EB455108EF1A}" dt="2021-08-18T10:19:26.009" v="620" actId="14100"/>
          <ac:cxnSpMkLst>
            <pc:docMk/>
            <pc:sldMk cId="1705069981" sldId="260"/>
            <ac:cxnSpMk id="88" creationId="{1571C1A1-A54C-4340-AD07-E597144ADE36}"/>
          </ac:cxnSpMkLst>
        </pc:cxnChg>
      </pc:sldChg>
      <pc:sldChg chg="addSp delSp modSp new del mod">
        <pc:chgData name="crara99@outlook.kr" userId="32b53116e71babe3" providerId="LiveId" clId="{25444632-B743-4B9A-8639-EB455108EF1A}" dt="2021-08-17T04:00:57.909" v="274" actId="47"/>
        <pc:sldMkLst>
          <pc:docMk/>
          <pc:sldMk cId="544632982" sldId="261"/>
        </pc:sldMkLst>
        <pc:spChg chg="del">
          <ac:chgData name="crara99@outlook.kr" userId="32b53116e71babe3" providerId="LiveId" clId="{25444632-B743-4B9A-8639-EB455108EF1A}" dt="2021-08-17T03:47:20.840" v="30" actId="478"/>
          <ac:spMkLst>
            <pc:docMk/>
            <pc:sldMk cId="544632982" sldId="261"/>
            <ac:spMk id="2" creationId="{DBAFEB5A-A103-49F4-9989-28156C7D661D}"/>
          </ac:spMkLst>
        </pc:spChg>
        <pc:spChg chg="del">
          <ac:chgData name="crara99@outlook.kr" userId="32b53116e71babe3" providerId="LiveId" clId="{25444632-B743-4B9A-8639-EB455108EF1A}" dt="2021-08-17T03:47:20.840" v="30" actId="478"/>
          <ac:spMkLst>
            <pc:docMk/>
            <pc:sldMk cId="544632982" sldId="261"/>
            <ac:spMk id="3" creationId="{CCDF6F4B-0077-4E70-AACE-F887F6C2B73F}"/>
          </ac:spMkLst>
        </pc:spChg>
        <pc:spChg chg="add del mod">
          <ac:chgData name="crara99@outlook.kr" userId="32b53116e71babe3" providerId="LiveId" clId="{25444632-B743-4B9A-8639-EB455108EF1A}" dt="2021-08-17T03:55:42.144" v="56"/>
          <ac:spMkLst>
            <pc:docMk/>
            <pc:sldMk cId="544632982" sldId="261"/>
            <ac:spMk id="5" creationId="{96A21410-D2AF-422B-A4B1-CF0A5C14AB59}"/>
          </ac:spMkLst>
        </pc:spChg>
        <pc:picChg chg="add del mod">
          <ac:chgData name="crara99@outlook.kr" userId="32b53116e71babe3" providerId="LiveId" clId="{25444632-B743-4B9A-8639-EB455108EF1A}" dt="2021-08-17T03:55:42.144" v="56"/>
          <ac:picMkLst>
            <pc:docMk/>
            <pc:sldMk cId="544632982" sldId="261"/>
            <ac:picMk id="4" creationId="{39D40EE5-4ACC-402B-95BB-830C579D65A9}"/>
          </ac:picMkLst>
        </pc:picChg>
        <pc:picChg chg="add del mod">
          <ac:chgData name="crara99@outlook.kr" userId="32b53116e71babe3" providerId="LiveId" clId="{25444632-B743-4B9A-8639-EB455108EF1A}" dt="2021-08-17T03:55:15.713" v="49"/>
          <ac:picMkLst>
            <pc:docMk/>
            <pc:sldMk cId="544632982" sldId="261"/>
            <ac:picMk id="6" creationId="{A3E1EE6C-BD28-4B87-9C52-B7E94A418DC7}"/>
          </ac:picMkLst>
        </pc:picChg>
        <pc:picChg chg="add del mod">
          <ac:chgData name="crara99@outlook.kr" userId="32b53116e71babe3" providerId="LiveId" clId="{25444632-B743-4B9A-8639-EB455108EF1A}" dt="2021-08-17T03:56:14.136" v="64" actId="478"/>
          <ac:picMkLst>
            <pc:docMk/>
            <pc:sldMk cId="544632982" sldId="261"/>
            <ac:picMk id="7" creationId="{0FD3DB0F-D415-491C-AF42-70C9F27E8CE2}"/>
          </ac:picMkLst>
        </pc:picChg>
      </pc:sldChg>
      <pc:sldChg chg="addSp delSp modSp new mod modNotesTx">
        <pc:chgData name="crara99@outlook.kr" userId="32b53116e71babe3" providerId="LiveId" clId="{25444632-B743-4B9A-8639-EB455108EF1A}" dt="2021-08-18T18:22:19.197" v="10549" actId="20577"/>
        <pc:sldMkLst>
          <pc:docMk/>
          <pc:sldMk cId="638749541" sldId="261"/>
        </pc:sldMkLst>
        <pc:spChg chg="del">
          <ac:chgData name="crara99@outlook.kr" userId="32b53116e71babe3" providerId="LiveId" clId="{25444632-B743-4B9A-8639-EB455108EF1A}" dt="2021-08-18T10:22:52.649" v="694" actId="478"/>
          <ac:spMkLst>
            <pc:docMk/>
            <pc:sldMk cId="638749541" sldId="261"/>
            <ac:spMk id="2" creationId="{2093D852-4C27-41FD-89CF-63CFEDD4AA2E}"/>
          </ac:spMkLst>
        </pc:spChg>
        <pc:spChg chg="del">
          <ac:chgData name="crara99@outlook.kr" userId="32b53116e71babe3" providerId="LiveId" clId="{25444632-B743-4B9A-8639-EB455108EF1A}" dt="2021-08-18T10:22:52.649" v="694" actId="478"/>
          <ac:spMkLst>
            <pc:docMk/>
            <pc:sldMk cId="638749541" sldId="261"/>
            <ac:spMk id="3" creationId="{6DF729D7-9747-4AC6-A915-72BC6775A2FB}"/>
          </ac:spMkLst>
        </pc:spChg>
        <pc:spChg chg="add del mod">
          <ac:chgData name="crara99@outlook.kr" userId="32b53116e71babe3" providerId="LiveId" clId="{25444632-B743-4B9A-8639-EB455108EF1A}" dt="2021-08-18T11:25:15.676" v="1270"/>
          <ac:spMkLst>
            <pc:docMk/>
            <pc:sldMk cId="638749541" sldId="261"/>
            <ac:spMk id="4" creationId="{372576E8-2131-4DE1-B291-17EE61B52ECD}"/>
          </ac:spMkLst>
        </pc:spChg>
        <pc:spChg chg="add mod">
          <ac:chgData name="crara99@outlook.kr" userId="32b53116e71babe3" providerId="LiveId" clId="{25444632-B743-4B9A-8639-EB455108EF1A}" dt="2021-08-18T10:37:07.070" v="957" actId="1076"/>
          <ac:spMkLst>
            <pc:docMk/>
            <pc:sldMk cId="638749541" sldId="261"/>
            <ac:spMk id="6" creationId="{AB9AEE38-5F8D-4B48-A803-28F2BA71449B}"/>
          </ac:spMkLst>
        </pc:spChg>
        <pc:spChg chg="add del mod">
          <ac:chgData name="crara99@outlook.kr" userId="32b53116e71babe3" providerId="LiveId" clId="{25444632-B743-4B9A-8639-EB455108EF1A}" dt="2021-08-18T10:35:16.735" v="936" actId="478"/>
          <ac:spMkLst>
            <pc:docMk/>
            <pc:sldMk cId="638749541" sldId="261"/>
            <ac:spMk id="7" creationId="{445AF711-4DB8-4D0C-AAEE-2C36A249B852}"/>
          </ac:spMkLst>
        </pc:spChg>
        <pc:spChg chg="add del mod">
          <ac:chgData name="crara99@outlook.kr" userId="32b53116e71babe3" providerId="LiveId" clId="{25444632-B743-4B9A-8639-EB455108EF1A}" dt="2021-08-18T11:25:15.676" v="1270"/>
          <ac:spMkLst>
            <pc:docMk/>
            <pc:sldMk cId="638749541" sldId="261"/>
            <ac:spMk id="7" creationId="{A2703361-99C3-42C4-85DB-823143D61571}"/>
          </ac:spMkLst>
        </pc:spChg>
        <pc:spChg chg="add del mod">
          <ac:chgData name="crara99@outlook.kr" userId="32b53116e71babe3" providerId="LiveId" clId="{25444632-B743-4B9A-8639-EB455108EF1A}" dt="2021-08-18T11:25:15.676" v="1270"/>
          <ac:spMkLst>
            <pc:docMk/>
            <pc:sldMk cId="638749541" sldId="261"/>
            <ac:spMk id="8" creationId="{F5A68C35-B271-4624-AC8B-A5176F801C7B}"/>
          </ac:spMkLst>
        </pc:spChg>
        <pc:spChg chg="add del mod">
          <ac:chgData name="crara99@outlook.kr" userId="32b53116e71babe3" providerId="LiveId" clId="{25444632-B743-4B9A-8639-EB455108EF1A}" dt="2021-08-18T11:25:15.676" v="1270"/>
          <ac:spMkLst>
            <pc:docMk/>
            <pc:sldMk cId="638749541" sldId="261"/>
            <ac:spMk id="9" creationId="{7CC88CA8-4BEB-4BCC-81B8-11874F37E0C0}"/>
          </ac:spMkLst>
        </pc:spChg>
        <pc:spChg chg="add mod ord">
          <ac:chgData name="crara99@outlook.kr" userId="32b53116e71babe3" providerId="LiveId" clId="{25444632-B743-4B9A-8639-EB455108EF1A}" dt="2021-08-18T15:26:12.642" v="2577" actId="1037"/>
          <ac:spMkLst>
            <pc:docMk/>
            <pc:sldMk cId="638749541" sldId="261"/>
            <ac:spMk id="10" creationId="{B7EB4DA4-C902-424C-A9E0-A975729E36D5}"/>
          </ac:spMkLst>
        </pc:spChg>
        <pc:spChg chg="add del mod">
          <ac:chgData name="crara99@outlook.kr" userId="32b53116e71babe3" providerId="LiveId" clId="{25444632-B743-4B9A-8639-EB455108EF1A}" dt="2021-08-18T12:03:38.459" v="1416" actId="478"/>
          <ac:spMkLst>
            <pc:docMk/>
            <pc:sldMk cId="638749541" sldId="261"/>
            <ac:spMk id="11" creationId="{6C8A7C46-FDE1-4CE6-8E05-135F2C69A577}"/>
          </ac:spMkLst>
        </pc:spChg>
        <pc:spChg chg="add del mod">
          <ac:chgData name="crara99@outlook.kr" userId="32b53116e71babe3" providerId="LiveId" clId="{25444632-B743-4B9A-8639-EB455108EF1A}" dt="2021-08-18T12:02:52.904" v="1406" actId="478"/>
          <ac:spMkLst>
            <pc:docMk/>
            <pc:sldMk cId="638749541" sldId="261"/>
            <ac:spMk id="12" creationId="{99FD6CE4-6D39-45C8-9EC0-783770133439}"/>
          </ac:spMkLst>
        </pc:spChg>
        <pc:spChg chg="add del mod">
          <ac:chgData name="crara99@outlook.kr" userId="32b53116e71babe3" providerId="LiveId" clId="{25444632-B743-4B9A-8639-EB455108EF1A}" dt="2021-08-18T12:02:56.857" v="1408" actId="21"/>
          <ac:spMkLst>
            <pc:docMk/>
            <pc:sldMk cId="638749541" sldId="261"/>
            <ac:spMk id="13" creationId="{25AB9E24-186A-4C64-AF4C-68340D38C822}"/>
          </ac:spMkLst>
        </pc:spChg>
        <pc:spChg chg="add del mod">
          <ac:chgData name="crara99@outlook.kr" userId="32b53116e71babe3" providerId="LiveId" clId="{25444632-B743-4B9A-8639-EB455108EF1A}" dt="2021-08-18T12:02:48.554" v="1405"/>
          <ac:spMkLst>
            <pc:docMk/>
            <pc:sldMk cId="638749541" sldId="261"/>
            <ac:spMk id="16" creationId="{9ED2FEF9-F8F2-4FBD-8431-995262FF5154}"/>
          </ac:spMkLst>
        </pc:spChg>
        <pc:spChg chg="add mod">
          <ac:chgData name="crara99@outlook.kr" userId="32b53116e71babe3" providerId="LiveId" clId="{25444632-B743-4B9A-8639-EB455108EF1A}" dt="2021-08-18T14:50:23.150" v="2306" actId="1582"/>
          <ac:spMkLst>
            <pc:docMk/>
            <pc:sldMk cId="638749541" sldId="261"/>
            <ac:spMk id="17" creationId="{37526183-4975-4917-9C82-71C3A98921E6}"/>
          </ac:spMkLst>
        </pc:spChg>
        <pc:spChg chg="add mod">
          <ac:chgData name="crara99@outlook.kr" userId="32b53116e71babe3" providerId="LiveId" clId="{25444632-B743-4B9A-8639-EB455108EF1A}" dt="2021-08-18T14:54:00.560" v="2343" actId="207"/>
          <ac:spMkLst>
            <pc:docMk/>
            <pc:sldMk cId="638749541" sldId="261"/>
            <ac:spMk id="18" creationId="{2FEF3B09-0111-44CB-BA88-46FC9C06B637}"/>
          </ac:spMkLst>
        </pc:spChg>
        <pc:spChg chg="add mod">
          <ac:chgData name="crara99@outlook.kr" userId="32b53116e71babe3" providerId="LiveId" clId="{25444632-B743-4B9A-8639-EB455108EF1A}" dt="2021-08-18T15:25:56.125" v="2569" actId="1035"/>
          <ac:spMkLst>
            <pc:docMk/>
            <pc:sldMk cId="638749541" sldId="261"/>
            <ac:spMk id="19" creationId="{D6E59B0F-7EE6-4485-9AFB-5EF48ADE5DB4}"/>
          </ac:spMkLst>
        </pc:spChg>
        <pc:spChg chg="add del mod">
          <ac:chgData name="crara99@outlook.kr" userId="32b53116e71babe3" providerId="LiveId" clId="{25444632-B743-4B9A-8639-EB455108EF1A}" dt="2021-08-18T15:05:31.969" v="2368" actId="478"/>
          <ac:spMkLst>
            <pc:docMk/>
            <pc:sldMk cId="638749541" sldId="261"/>
            <ac:spMk id="20" creationId="{7F8CCC80-7EEA-4B41-A989-02F1D33C1A26}"/>
          </ac:spMkLst>
        </pc:spChg>
        <pc:spChg chg="add mod">
          <ac:chgData name="crara99@outlook.kr" userId="32b53116e71babe3" providerId="LiveId" clId="{25444632-B743-4B9A-8639-EB455108EF1A}" dt="2021-08-18T15:05:32.303" v="2369"/>
          <ac:spMkLst>
            <pc:docMk/>
            <pc:sldMk cId="638749541" sldId="261"/>
            <ac:spMk id="21" creationId="{BF9A8367-C3CF-40F3-AADD-6119B7DA4CBB}"/>
          </ac:spMkLst>
        </pc:spChg>
        <pc:spChg chg="add del mod ord">
          <ac:chgData name="crara99@outlook.kr" userId="32b53116e71babe3" providerId="LiveId" clId="{25444632-B743-4B9A-8639-EB455108EF1A}" dt="2021-08-18T15:25:35.355" v="2563" actId="478"/>
          <ac:spMkLst>
            <pc:docMk/>
            <pc:sldMk cId="638749541" sldId="261"/>
            <ac:spMk id="22" creationId="{67610A56-C825-4AFF-A1AC-49F8C83F654C}"/>
          </ac:spMkLst>
        </pc:spChg>
        <pc:spChg chg="add del mod ord">
          <ac:chgData name="crara99@outlook.kr" userId="32b53116e71babe3" providerId="LiveId" clId="{25444632-B743-4B9A-8639-EB455108EF1A}" dt="2021-08-18T15:25:26.259" v="2554"/>
          <ac:spMkLst>
            <pc:docMk/>
            <pc:sldMk cId="638749541" sldId="261"/>
            <ac:spMk id="23" creationId="{5603B29E-9E53-46CA-8F16-56D538E423D7}"/>
          </ac:spMkLst>
        </pc:spChg>
        <pc:picChg chg="add mod ord modCrop">
          <ac:chgData name="crara99@outlook.kr" userId="32b53116e71babe3" providerId="LiveId" clId="{25444632-B743-4B9A-8639-EB455108EF1A}" dt="2021-08-18T14:46:58.543" v="2267" actId="1076"/>
          <ac:picMkLst>
            <pc:docMk/>
            <pc:sldMk cId="638749541" sldId="261"/>
            <ac:picMk id="3" creationId="{AABF0A87-422F-4E42-92CA-C5D46DEDB7B7}"/>
          </ac:picMkLst>
        </pc:picChg>
        <pc:picChg chg="add del mod modCrop">
          <ac:chgData name="crara99@outlook.kr" userId="32b53116e71babe3" providerId="LiveId" clId="{25444632-B743-4B9A-8639-EB455108EF1A}" dt="2021-08-18T12:02:16.149" v="1394" actId="478"/>
          <ac:picMkLst>
            <pc:docMk/>
            <pc:sldMk cId="638749541" sldId="261"/>
            <ac:picMk id="5" creationId="{68C61D83-525B-4107-8CB5-AC61E184B527}"/>
          </ac:picMkLst>
        </pc:picChg>
        <pc:picChg chg="add del mod">
          <ac:chgData name="crara99@outlook.kr" userId="32b53116e71babe3" providerId="LiveId" clId="{25444632-B743-4B9A-8639-EB455108EF1A}" dt="2021-08-18T12:02:14.731" v="1393" actId="478"/>
          <ac:picMkLst>
            <pc:docMk/>
            <pc:sldMk cId="638749541" sldId="261"/>
            <ac:picMk id="14" creationId="{BFA0F640-51A5-46D1-B847-A0DC1A35BA0A}"/>
          </ac:picMkLst>
        </pc:picChg>
        <pc:picChg chg="add del mod ord">
          <ac:chgData name="crara99@outlook.kr" userId="32b53116e71babe3" providerId="LiveId" clId="{25444632-B743-4B9A-8639-EB455108EF1A}" dt="2021-08-18T14:37:10.057" v="2220" actId="478"/>
          <ac:picMkLst>
            <pc:docMk/>
            <pc:sldMk cId="638749541" sldId="261"/>
            <ac:picMk id="15" creationId="{AEA837D2-030B-4DED-84B5-7A45BC81A25B}"/>
          </ac:picMkLst>
        </pc:picChg>
      </pc:sldChg>
      <pc:sldChg chg="addSp delSp modSp new mod">
        <pc:chgData name="crara99@outlook.kr" userId="32b53116e71babe3" providerId="LiveId" clId="{25444632-B743-4B9A-8639-EB455108EF1A}" dt="2021-08-18T15:05:40.583" v="2373"/>
        <pc:sldMkLst>
          <pc:docMk/>
          <pc:sldMk cId="1064566592" sldId="262"/>
        </pc:sldMkLst>
        <pc:spChg chg="del">
          <ac:chgData name="crara99@outlook.kr" userId="32b53116e71babe3" providerId="LiveId" clId="{25444632-B743-4B9A-8639-EB455108EF1A}" dt="2021-08-18T12:26:29.731" v="1924" actId="478"/>
          <ac:spMkLst>
            <pc:docMk/>
            <pc:sldMk cId="1064566592" sldId="262"/>
            <ac:spMk id="2" creationId="{6BB9146E-9622-4A86-AF54-E4449BED0613}"/>
          </ac:spMkLst>
        </pc:spChg>
        <pc:spChg chg="del">
          <ac:chgData name="crara99@outlook.kr" userId="32b53116e71babe3" providerId="LiveId" clId="{25444632-B743-4B9A-8639-EB455108EF1A}" dt="2021-08-18T12:26:29.731" v="1924" actId="478"/>
          <ac:spMkLst>
            <pc:docMk/>
            <pc:sldMk cId="1064566592" sldId="262"/>
            <ac:spMk id="3" creationId="{F8346A4C-56B1-486D-8250-C84E51F28902}"/>
          </ac:spMkLst>
        </pc:spChg>
        <pc:spChg chg="add mod">
          <ac:chgData name="crara99@outlook.kr" userId="32b53116e71babe3" providerId="LiveId" clId="{25444632-B743-4B9A-8639-EB455108EF1A}" dt="2021-08-18T14:54:39.885" v="2358" actId="207"/>
          <ac:spMkLst>
            <pc:docMk/>
            <pc:sldMk cId="1064566592" sldId="262"/>
            <ac:spMk id="16" creationId="{40A785E4-05B5-4869-A93C-BF8BD7FAC655}"/>
          </ac:spMkLst>
        </pc:spChg>
        <pc:spChg chg="add del mod">
          <ac:chgData name="crara99@outlook.kr" userId="32b53116e71babe3" providerId="LiveId" clId="{25444632-B743-4B9A-8639-EB455108EF1A}" dt="2021-08-18T15:05:40.246" v="2372" actId="478"/>
          <ac:spMkLst>
            <pc:docMk/>
            <pc:sldMk cId="1064566592" sldId="262"/>
            <ac:spMk id="17" creationId="{BAA06B24-232D-4791-91F7-30FA8C985FFA}"/>
          </ac:spMkLst>
        </pc:spChg>
        <pc:spChg chg="add mod">
          <ac:chgData name="crara99@outlook.kr" userId="32b53116e71babe3" providerId="LiveId" clId="{25444632-B743-4B9A-8639-EB455108EF1A}" dt="2021-08-18T15:05:40.583" v="2373"/>
          <ac:spMkLst>
            <pc:docMk/>
            <pc:sldMk cId="1064566592" sldId="262"/>
            <ac:spMk id="20" creationId="{8BA9AF08-77C3-444D-A41C-23DE7981A326}"/>
          </ac:spMkLst>
        </pc:spChg>
        <pc:picChg chg="add del mod">
          <ac:chgData name="crara99@outlook.kr" userId="32b53116e71babe3" providerId="LiveId" clId="{25444632-B743-4B9A-8639-EB455108EF1A}" dt="2021-08-18T14:24:39.309" v="2136" actId="931"/>
          <ac:picMkLst>
            <pc:docMk/>
            <pc:sldMk cId="1064566592" sldId="262"/>
            <ac:picMk id="5" creationId="{734A8DB9-7980-4416-9E88-99FCADA138A3}"/>
          </ac:picMkLst>
        </pc:picChg>
        <pc:picChg chg="add del mod">
          <ac:chgData name="crara99@outlook.kr" userId="32b53116e71babe3" providerId="LiveId" clId="{25444632-B743-4B9A-8639-EB455108EF1A}" dt="2021-08-18T14:24:38.546" v="2135" actId="931"/>
          <ac:picMkLst>
            <pc:docMk/>
            <pc:sldMk cId="1064566592" sldId="262"/>
            <ac:picMk id="7" creationId="{C69650DE-1FA9-42C4-A925-347A42D09EDD}"/>
          </ac:picMkLst>
        </pc:picChg>
        <pc:picChg chg="add del mod">
          <ac:chgData name="crara99@outlook.kr" userId="32b53116e71babe3" providerId="LiveId" clId="{25444632-B743-4B9A-8639-EB455108EF1A}" dt="2021-08-18T14:24:37.111" v="2134" actId="931"/>
          <ac:picMkLst>
            <pc:docMk/>
            <pc:sldMk cId="1064566592" sldId="262"/>
            <ac:picMk id="9" creationId="{364B19FB-DB5E-4410-96DD-E5C7FC5B3287}"/>
          </ac:picMkLst>
        </pc:picChg>
        <pc:picChg chg="add del mod">
          <ac:chgData name="crara99@outlook.kr" userId="32b53116e71babe3" providerId="LiveId" clId="{25444632-B743-4B9A-8639-EB455108EF1A}" dt="2021-08-18T14:24:35.617" v="2133" actId="931"/>
          <ac:picMkLst>
            <pc:docMk/>
            <pc:sldMk cId="1064566592" sldId="262"/>
            <ac:picMk id="11" creationId="{E8CD9D1A-09C1-43DF-B8C8-0E452B32DA2B}"/>
          </ac:picMkLst>
        </pc:picChg>
        <pc:picChg chg="add del mod">
          <ac:chgData name="crara99@outlook.kr" userId="32b53116e71babe3" providerId="LiveId" clId="{25444632-B743-4B9A-8639-EB455108EF1A}" dt="2021-08-18T14:24:31.695" v="2132" actId="931"/>
          <ac:picMkLst>
            <pc:docMk/>
            <pc:sldMk cId="1064566592" sldId="262"/>
            <ac:picMk id="13" creationId="{32AE2BCE-9CBC-444A-B1E0-716F3AEA8605}"/>
          </ac:picMkLst>
        </pc:picChg>
        <pc:picChg chg="add del mod">
          <ac:chgData name="crara99@outlook.kr" userId="32b53116e71babe3" providerId="LiveId" clId="{25444632-B743-4B9A-8639-EB455108EF1A}" dt="2021-08-18T14:48:17.867" v="2285" actId="478"/>
          <ac:picMkLst>
            <pc:docMk/>
            <pc:sldMk cId="1064566592" sldId="262"/>
            <ac:picMk id="15" creationId="{2ADD2CEB-622A-469B-A664-2A25508F5B2C}"/>
          </ac:picMkLst>
        </pc:picChg>
        <pc:picChg chg="add del mod">
          <ac:chgData name="crara99@outlook.kr" userId="32b53116e71babe3" providerId="LiveId" clId="{25444632-B743-4B9A-8639-EB455108EF1A}" dt="2021-08-18T14:48:17.413" v="2284" actId="931"/>
          <ac:picMkLst>
            <pc:docMk/>
            <pc:sldMk cId="1064566592" sldId="262"/>
            <ac:picMk id="19" creationId="{6B46278A-7D6E-4E89-AF4E-4A3CEE6EC56D}"/>
          </ac:picMkLst>
        </pc:picChg>
      </pc:sldChg>
      <pc:sldChg chg="addSp delSp modSp new del mod setBg">
        <pc:chgData name="crara99@outlook.kr" userId="32b53116e71babe3" providerId="LiveId" clId="{25444632-B743-4B9A-8639-EB455108EF1A}" dt="2021-08-18T11:59:21.407" v="1351" actId="47"/>
        <pc:sldMkLst>
          <pc:docMk/>
          <pc:sldMk cId="1628400247" sldId="262"/>
        </pc:sldMkLst>
        <pc:spChg chg="del">
          <ac:chgData name="crara99@outlook.kr" userId="32b53116e71babe3" providerId="LiveId" clId="{25444632-B743-4B9A-8639-EB455108EF1A}" dt="2021-08-18T10:35:22.353" v="939" actId="478"/>
          <ac:spMkLst>
            <pc:docMk/>
            <pc:sldMk cId="1628400247" sldId="262"/>
            <ac:spMk id="2" creationId="{0A169BCF-248E-4E5E-B20D-A08981B918AC}"/>
          </ac:spMkLst>
        </pc:spChg>
        <pc:spChg chg="del">
          <ac:chgData name="crara99@outlook.kr" userId="32b53116e71babe3" providerId="LiveId" clId="{25444632-B743-4B9A-8639-EB455108EF1A}" dt="2021-08-18T10:35:22.353" v="939" actId="478"/>
          <ac:spMkLst>
            <pc:docMk/>
            <pc:sldMk cId="1628400247" sldId="262"/>
            <ac:spMk id="3" creationId="{2E42EBCF-1DC8-4865-A617-141CCA278DAA}"/>
          </ac:spMkLst>
        </pc:spChg>
        <pc:spChg chg="add del mod">
          <ac:chgData name="crara99@outlook.kr" userId="32b53116e71babe3" providerId="LiveId" clId="{25444632-B743-4B9A-8639-EB455108EF1A}" dt="2021-08-18T11:16:35.191" v="1225" actId="478"/>
          <ac:spMkLst>
            <pc:docMk/>
            <pc:sldMk cId="1628400247" sldId="262"/>
            <ac:spMk id="4" creationId="{528A78D8-9B52-41B6-BCB9-FCCDBEDFECD3}"/>
          </ac:spMkLst>
        </pc:spChg>
        <pc:spChg chg="add del mod">
          <ac:chgData name="crara99@outlook.kr" userId="32b53116e71babe3" providerId="LiveId" clId="{25444632-B743-4B9A-8639-EB455108EF1A}" dt="2021-08-18T11:55:53.979" v="1328" actId="207"/>
          <ac:spMkLst>
            <pc:docMk/>
            <pc:sldMk cId="1628400247" sldId="262"/>
            <ac:spMk id="4" creationId="{97C6F613-8E6E-41B4-BBCC-C74601D44B71}"/>
          </ac:spMkLst>
        </pc:spChg>
        <pc:spChg chg="add del mod">
          <ac:chgData name="crara99@outlook.kr" userId="32b53116e71babe3" providerId="LiveId" clId="{25444632-B743-4B9A-8639-EB455108EF1A}" dt="2021-08-18T11:16:40.479" v="1226" actId="478"/>
          <ac:spMkLst>
            <pc:docMk/>
            <pc:sldMk cId="1628400247" sldId="262"/>
            <ac:spMk id="5" creationId="{8FA8E475-1175-47D4-9C97-463239FBE263}"/>
          </ac:spMkLst>
        </pc:spChg>
        <pc:spChg chg="add del mod">
          <ac:chgData name="crara99@outlook.kr" userId="32b53116e71babe3" providerId="LiveId" clId="{25444632-B743-4B9A-8639-EB455108EF1A}" dt="2021-08-18T11:58:19.592" v="1337" actId="207"/>
          <ac:spMkLst>
            <pc:docMk/>
            <pc:sldMk cId="1628400247" sldId="262"/>
            <ac:spMk id="8" creationId="{010A8320-8F5E-4EDA-BBAC-6B2548E68F0C}"/>
          </ac:spMkLst>
        </pc:spChg>
        <pc:spChg chg="add del mod">
          <ac:chgData name="crara99@outlook.kr" userId="32b53116e71babe3" providerId="LiveId" clId="{25444632-B743-4B9A-8639-EB455108EF1A}" dt="2021-08-18T11:19:06.515" v="1243" actId="478"/>
          <ac:spMkLst>
            <pc:docMk/>
            <pc:sldMk cId="1628400247" sldId="262"/>
            <ac:spMk id="8" creationId="{41BA71F5-88EF-40A1-A01C-69E41EED7BB0}"/>
          </ac:spMkLst>
        </pc:spChg>
        <pc:spChg chg="add del mod">
          <ac:chgData name="crara99@outlook.kr" userId="32b53116e71babe3" providerId="LiveId" clId="{25444632-B743-4B9A-8639-EB455108EF1A}" dt="2021-08-18T11:53:33.162" v="1298" actId="207"/>
          <ac:spMkLst>
            <pc:docMk/>
            <pc:sldMk cId="1628400247" sldId="262"/>
            <ac:spMk id="9" creationId="{53144A64-F51D-4C73-8CD5-0F76F7F3BCE3}"/>
          </ac:spMkLst>
        </pc:spChg>
        <pc:spChg chg="add del mod ord">
          <ac:chgData name="crara99@outlook.kr" userId="32b53116e71babe3" providerId="LiveId" clId="{25444632-B743-4B9A-8639-EB455108EF1A}" dt="2021-08-18T11:16:43.440" v="1227" actId="478"/>
          <ac:spMkLst>
            <pc:docMk/>
            <pc:sldMk cId="1628400247" sldId="262"/>
            <ac:spMk id="10" creationId="{043A02EC-8410-4409-A5E8-BE47631361EE}"/>
          </ac:spMkLst>
        </pc:spChg>
        <pc:spChg chg="add del mod">
          <ac:chgData name="crara99@outlook.kr" userId="32b53116e71babe3" providerId="LiveId" clId="{25444632-B743-4B9A-8639-EB455108EF1A}" dt="2021-08-18T11:18:36.932" v="1238" actId="478"/>
          <ac:spMkLst>
            <pc:docMk/>
            <pc:sldMk cId="1628400247" sldId="262"/>
            <ac:spMk id="11" creationId="{62072489-44D6-4A05-B8C0-1A136D006C81}"/>
          </ac:spMkLst>
        </pc:spChg>
        <pc:spChg chg="add del mod">
          <ac:chgData name="crara99@outlook.kr" userId="32b53116e71babe3" providerId="LiveId" clId="{25444632-B743-4B9A-8639-EB455108EF1A}" dt="2021-08-18T11:53:33.162" v="1298" actId="207"/>
          <ac:spMkLst>
            <pc:docMk/>
            <pc:sldMk cId="1628400247" sldId="262"/>
            <ac:spMk id="12" creationId="{CD42C7E9-B643-425C-A414-52D6F38860B9}"/>
          </ac:spMkLst>
        </pc:spChg>
        <pc:spChg chg="add del mod">
          <ac:chgData name="crara99@outlook.kr" userId="32b53116e71babe3" providerId="LiveId" clId="{25444632-B743-4B9A-8639-EB455108EF1A}" dt="2021-08-18T11:18:57.862" v="1242" actId="478"/>
          <ac:spMkLst>
            <pc:docMk/>
            <pc:sldMk cId="1628400247" sldId="262"/>
            <ac:spMk id="13" creationId="{44D81467-904A-41B7-AD9E-964D569CE3E0}"/>
          </ac:spMkLst>
        </pc:spChg>
        <pc:spChg chg="add del mod ord">
          <ac:chgData name="crara99@outlook.kr" userId="32b53116e71babe3" providerId="LiveId" clId="{25444632-B743-4B9A-8639-EB455108EF1A}" dt="2021-08-18T11:54:05.500" v="1320" actId="21"/>
          <ac:spMkLst>
            <pc:docMk/>
            <pc:sldMk cId="1628400247" sldId="262"/>
            <ac:spMk id="14" creationId="{C7168F59-8084-4452-BE16-157B0C766F8D}"/>
          </ac:spMkLst>
        </pc:spChg>
        <pc:spChg chg="add mod ord">
          <ac:chgData name="crara99@outlook.kr" userId="32b53116e71babe3" providerId="LiveId" clId="{25444632-B743-4B9A-8639-EB455108EF1A}" dt="2021-08-18T11:58:43.514" v="1347" actId="207"/>
          <ac:spMkLst>
            <pc:docMk/>
            <pc:sldMk cId="1628400247" sldId="262"/>
            <ac:spMk id="15" creationId="{DAB0F09A-95BB-4973-B7BC-169C07072FD2}"/>
          </ac:spMkLst>
        </pc:spChg>
        <pc:picChg chg="add del mod">
          <ac:chgData name="crara99@outlook.kr" userId="32b53116e71babe3" providerId="LiveId" clId="{25444632-B743-4B9A-8639-EB455108EF1A}" dt="2021-08-18T11:22:03.971" v="1265" actId="478"/>
          <ac:picMkLst>
            <pc:docMk/>
            <pc:sldMk cId="1628400247" sldId="262"/>
            <ac:picMk id="3" creationId="{C23057EA-EE33-4F90-9091-9DE086D317E5}"/>
          </ac:picMkLst>
        </pc:picChg>
        <pc:picChg chg="add del mod ord">
          <ac:chgData name="crara99@outlook.kr" userId="32b53116e71babe3" providerId="LiveId" clId="{25444632-B743-4B9A-8639-EB455108EF1A}" dt="2021-08-18T11:51:18.609" v="1281" actId="478"/>
          <ac:picMkLst>
            <pc:docMk/>
            <pc:sldMk cId="1628400247" sldId="262"/>
            <ac:picMk id="6" creationId="{7BEB30CA-BCAA-48FC-8B1F-82C38F6FED1F}"/>
          </ac:picMkLst>
        </pc:picChg>
        <pc:picChg chg="add del mod ord modCrop">
          <ac:chgData name="crara99@outlook.kr" userId="32b53116e71babe3" providerId="LiveId" clId="{25444632-B743-4B9A-8639-EB455108EF1A}" dt="2021-08-18T11:22:18.849" v="1267" actId="478"/>
          <ac:picMkLst>
            <pc:docMk/>
            <pc:sldMk cId="1628400247" sldId="262"/>
            <ac:picMk id="7" creationId="{C860AD90-146D-4085-9843-DC53A7B717D7}"/>
          </ac:picMkLst>
        </pc:picChg>
        <pc:picChg chg="add del mod ord">
          <ac:chgData name="crara99@outlook.kr" userId="32b53116e71babe3" providerId="LiveId" clId="{25444632-B743-4B9A-8639-EB455108EF1A}" dt="2021-08-18T11:28:36.572" v="1274" actId="478"/>
          <ac:picMkLst>
            <pc:docMk/>
            <pc:sldMk cId="1628400247" sldId="262"/>
            <ac:picMk id="10" creationId="{A7DC6EFB-0F82-445C-ACDF-594B96146917}"/>
          </ac:picMkLst>
        </pc:picChg>
        <pc:picChg chg="add mod ord modCrop">
          <ac:chgData name="crara99@outlook.kr" userId="32b53116e71babe3" providerId="LiveId" clId="{25444632-B743-4B9A-8639-EB455108EF1A}" dt="2021-08-18T11:58:28.746" v="1339" actId="1076"/>
          <ac:picMkLst>
            <pc:docMk/>
            <pc:sldMk cId="1628400247" sldId="262"/>
            <ac:picMk id="13" creationId="{85CC85E3-2854-404F-97C3-58F3AFF2C0B6}"/>
          </ac:picMkLst>
        </pc:picChg>
      </pc:sldChg>
      <pc:sldChg chg="addSp delSp modSp new del mod">
        <pc:chgData name="crara99@outlook.kr" userId="32b53116e71babe3" providerId="LiveId" clId="{25444632-B743-4B9A-8639-EB455108EF1A}" dt="2021-08-18T11:59:24.088" v="1352" actId="47"/>
        <pc:sldMkLst>
          <pc:docMk/>
          <pc:sldMk cId="2351715070" sldId="263"/>
        </pc:sldMkLst>
        <pc:spChg chg="del">
          <ac:chgData name="crara99@outlook.kr" userId="32b53116e71babe3" providerId="LiveId" clId="{25444632-B743-4B9A-8639-EB455108EF1A}" dt="2021-08-18T11:53:53.370" v="1318" actId="478"/>
          <ac:spMkLst>
            <pc:docMk/>
            <pc:sldMk cId="2351715070" sldId="263"/>
            <ac:spMk id="2" creationId="{DC650BA1-9C56-4E62-AE7D-B8F67067F707}"/>
          </ac:spMkLst>
        </pc:spChg>
        <pc:spChg chg="del">
          <ac:chgData name="crara99@outlook.kr" userId="32b53116e71babe3" providerId="LiveId" clId="{25444632-B743-4B9A-8639-EB455108EF1A}" dt="2021-08-18T11:53:53.370" v="1318" actId="478"/>
          <ac:spMkLst>
            <pc:docMk/>
            <pc:sldMk cId="2351715070" sldId="263"/>
            <ac:spMk id="3" creationId="{7CE46140-660B-4F0E-930C-FF8AC97D6B59}"/>
          </ac:spMkLst>
        </pc:spChg>
        <pc:spChg chg="add del mod">
          <ac:chgData name="crara99@outlook.kr" userId="32b53116e71babe3" providerId="LiveId" clId="{25444632-B743-4B9A-8639-EB455108EF1A}" dt="2021-08-18T11:56:12.738" v="1330" actId="21"/>
          <ac:spMkLst>
            <pc:docMk/>
            <pc:sldMk cId="2351715070" sldId="263"/>
            <ac:spMk id="4" creationId="{C4731D70-3FD1-4471-B482-C6C0BECEC4A6}"/>
          </ac:spMkLst>
        </pc:spChg>
      </pc:sldChg>
      <pc:sldChg chg="addSp delSp modSp new mod">
        <pc:chgData name="crara99@outlook.kr" userId="32b53116e71babe3" providerId="LiveId" clId="{25444632-B743-4B9A-8639-EB455108EF1A}" dt="2021-08-18T15:05:45.582" v="2375"/>
        <pc:sldMkLst>
          <pc:docMk/>
          <pc:sldMk cId="3715433909" sldId="263"/>
        </pc:sldMkLst>
        <pc:spChg chg="del">
          <ac:chgData name="crara99@outlook.kr" userId="32b53116e71babe3" providerId="LiveId" clId="{25444632-B743-4B9A-8639-EB455108EF1A}" dt="2021-08-18T14:24:21.990" v="2125" actId="478"/>
          <ac:spMkLst>
            <pc:docMk/>
            <pc:sldMk cId="3715433909" sldId="263"/>
            <ac:spMk id="2" creationId="{AFE3D981-61A9-4690-9B13-A682DD95F4E9}"/>
          </ac:spMkLst>
        </pc:spChg>
        <pc:spChg chg="del">
          <ac:chgData name="crara99@outlook.kr" userId="32b53116e71babe3" providerId="LiveId" clId="{25444632-B743-4B9A-8639-EB455108EF1A}" dt="2021-08-18T14:24:21.990" v="2125" actId="478"/>
          <ac:spMkLst>
            <pc:docMk/>
            <pc:sldMk cId="3715433909" sldId="263"/>
            <ac:spMk id="3" creationId="{67A267A8-5D90-4A8C-9060-ABC0A0C54136}"/>
          </ac:spMkLst>
        </pc:spChg>
        <pc:spChg chg="add mod">
          <ac:chgData name="crara99@outlook.kr" userId="32b53116e71babe3" providerId="LiveId" clId="{25444632-B743-4B9A-8639-EB455108EF1A}" dt="2021-08-18T14:54:45.057" v="2360" actId="207"/>
          <ac:spMkLst>
            <pc:docMk/>
            <pc:sldMk cId="3715433909" sldId="263"/>
            <ac:spMk id="4" creationId="{E1E264A9-2546-49B2-8D59-2EB5AE4BFE3E}"/>
          </ac:spMkLst>
        </pc:spChg>
        <pc:spChg chg="add del mod">
          <ac:chgData name="crara99@outlook.kr" userId="32b53116e71babe3" providerId="LiveId" clId="{25444632-B743-4B9A-8639-EB455108EF1A}" dt="2021-08-18T15:05:44.978" v="2374" actId="478"/>
          <ac:spMkLst>
            <pc:docMk/>
            <pc:sldMk cId="3715433909" sldId="263"/>
            <ac:spMk id="5" creationId="{C1F9012C-1E0D-459F-BF8B-DFCFCE183916}"/>
          </ac:spMkLst>
        </pc:spChg>
        <pc:spChg chg="add mod">
          <ac:chgData name="crara99@outlook.kr" userId="32b53116e71babe3" providerId="LiveId" clId="{25444632-B743-4B9A-8639-EB455108EF1A}" dt="2021-08-18T15:05:45.582" v="2375"/>
          <ac:spMkLst>
            <pc:docMk/>
            <pc:sldMk cId="3715433909" sldId="263"/>
            <ac:spMk id="8" creationId="{76B055DF-1C67-40A1-AAC8-C3E723DC406E}"/>
          </ac:spMkLst>
        </pc:spChg>
        <pc:picChg chg="add mod">
          <ac:chgData name="crara99@outlook.kr" userId="32b53116e71babe3" providerId="LiveId" clId="{25444632-B743-4B9A-8639-EB455108EF1A}" dt="2021-08-18T14:26:14.826" v="2165" actId="1076"/>
          <ac:picMkLst>
            <pc:docMk/>
            <pc:sldMk cId="3715433909" sldId="263"/>
            <ac:picMk id="7" creationId="{22F848C2-4AD3-419A-BEA6-2238ED347900}"/>
          </ac:picMkLst>
        </pc:picChg>
      </pc:sldChg>
      <pc:sldChg chg="addSp delSp modSp add mod">
        <pc:chgData name="crara99@outlook.kr" userId="32b53116e71babe3" providerId="LiveId" clId="{25444632-B743-4B9A-8639-EB455108EF1A}" dt="2021-08-18T15:05:51.195" v="2379"/>
        <pc:sldMkLst>
          <pc:docMk/>
          <pc:sldMk cId="3630294589" sldId="264"/>
        </pc:sldMkLst>
        <pc:spChg chg="mod">
          <ac:chgData name="crara99@outlook.kr" userId="32b53116e71babe3" providerId="LiveId" clId="{25444632-B743-4B9A-8639-EB455108EF1A}" dt="2021-08-18T14:54:53.443" v="2362" actId="207"/>
          <ac:spMkLst>
            <pc:docMk/>
            <pc:sldMk cId="3630294589" sldId="264"/>
            <ac:spMk id="4" creationId="{E1E264A9-2546-49B2-8D59-2EB5AE4BFE3E}"/>
          </ac:spMkLst>
        </pc:spChg>
        <pc:spChg chg="del">
          <ac:chgData name="crara99@outlook.kr" userId="32b53116e71babe3" providerId="LiveId" clId="{25444632-B743-4B9A-8639-EB455108EF1A}" dt="2021-08-18T15:05:50.864" v="2378" actId="478"/>
          <ac:spMkLst>
            <pc:docMk/>
            <pc:sldMk cId="3630294589" sldId="264"/>
            <ac:spMk id="5" creationId="{C1F9012C-1E0D-459F-BF8B-DFCFCE183916}"/>
          </ac:spMkLst>
        </pc:spChg>
        <pc:spChg chg="add del mod">
          <ac:chgData name="crara99@outlook.kr" userId="32b53116e71babe3" providerId="LiveId" clId="{25444632-B743-4B9A-8639-EB455108EF1A}" dt="2021-08-18T15:05:50.138" v="2377"/>
          <ac:spMkLst>
            <pc:docMk/>
            <pc:sldMk cId="3630294589" sldId="264"/>
            <ac:spMk id="6" creationId="{4CE5FDF9-66FC-4D91-B560-922863F08B04}"/>
          </ac:spMkLst>
        </pc:spChg>
        <pc:spChg chg="add mod">
          <ac:chgData name="crara99@outlook.kr" userId="32b53116e71babe3" providerId="LiveId" clId="{25444632-B743-4B9A-8639-EB455108EF1A}" dt="2021-08-18T15:05:51.195" v="2379"/>
          <ac:spMkLst>
            <pc:docMk/>
            <pc:sldMk cId="3630294589" sldId="264"/>
            <ac:spMk id="7" creationId="{8A8CA81B-18F1-40DA-A3B8-975F4B5A0F07}"/>
          </ac:spMkLst>
        </pc:spChg>
        <pc:picChg chg="add mod">
          <ac:chgData name="crara99@outlook.kr" userId="32b53116e71babe3" providerId="LiveId" clId="{25444632-B743-4B9A-8639-EB455108EF1A}" dt="2021-08-18T14:27:17.328" v="2178" actId="1036"/>
          <ac:picMkLst>
            <pc:docMk/>
            <pc:sldMk cId="3630294589" sldId="264"/>
            <ac:picMk id="3" creationId="{33617AA3-31C8-4688-96D4-E25CF0AE5E61}"/>
          </ac:picMkLst>
        </pc:picChg>
      </pc:sldChg>
      <pc:sldChg chg="addSp delSp modSp add mod">
        <pc:chgData name="crara99@outlook.kr" userId="32b53116e71babe3" providerId="LiveId" clId="{25444632-B743-4B9A-8639-EB455108EF1A}" dt="2021-08-18T15:05:56.196" v="2381"/>
        <pc:sldMkLst>
          <pc:docMk/>
          <pc:sldMk cId="4115236938" sldId="265"/>
        </pc:sldMkLst>
        <pc:spChg chg="mod">
          <ac:chgData name="crara99@outlook.kr" userId="32b53116e71babe3" providerId="LiveId" clId="{25444632-B743-4B9A-8639-EB455108EF1A}" dt="2021-08-18T14:54:58.304" v="2364" actId="207"/>
          <ac:spMkLst>
            <pc:docMk/>
            <pc:sldMk cId="4115236938" sldId="265"/>
            <ac:spMk id="4" creationId="{E1E264A9-2546-49B2-8D59-2EB5AE4BFE3E}"/>
          </ac:spMkLst>
        </pc:spChg>
        <pc:spChg chg="del">
          <ac:chgData name="crara99@outlook.kr" userId="32b53116e71babe3" providerId="LiveId" clId="{25444632-B743-4B9A-8639-EB455108EF1A}" dt="2021-08-18T15:05:55.478" v="2380" actId="478"/>
          <ac:spMkLst>
            <pc:docMk/>
            <pc:sldMk cId="4115236938" sldId="265"/>
            <ac:spMk id="5" creationId="{C1F9012C-1E0D-459F-BF8B-DFCFCE183916}"/>
          </ac:spMkLst>
        </pc:spChg>
        <pc:spChg chg="add mod">
          <ac:chgData name="crara99@outlook.kr" userId="32b53116e71babe3" providerId="LiveId" clId="{25444632-B743-4B9A-8639-EB455108EF1A}" dt="2021-08-18T15:05:56.196" v="2381"/>
          <ac:spMkLst>
            <pc:docMk/>
            <pc:sldMk cId="4115236938" sldId="265"/>
            <ac:spMk id="6" creationId="{40063CEC-FE60-43FE-8A3D-437E6D61A163}"/>
          </ac:spMkLst>
        </pc:spChg>
        <pc:picChg chg="add mod">
          <ac:chgData name="crara99@outlook.kr" userId="32b53116e71babe3" providerId="LiveId" clId="{25444632-B743-4B9A-8639-EB455108EF1A}" dt="2021-08-18T14:27:36.490" v="2181" actId="1076"/>
          <ac:picMkLst>
            <pc:docMk/>
            <pc:sldMk cId="4115236938" sldId="265"/>
            <ac:picMk id="3" creationId="{87DEF89D-45BD-4579-AADF-B4456D3E5582}"/>
          </ac:picMkLst>
        </pc:picChg>
      </pc:sldChg>
      <pc:sldChg chg="addSp delSp modSp add mod">
        <pc:chgData name="crara99@outlook.kr" userId="32b53116e71babe3" providerId="LiveId" clId="{25444632-B743-4B9A-8639-EB455108EF1A}" dt="2021-08-18T15:06:01.960" v="2383"/>
        <pc:sldMkLst>
          <pc:docMk/>
          <pc:sldMk cId="986223624" sldId="266"/>
        </pc:sldMkLst>
        <pc:spChg chg="mod">
          <ac:chgData name="crara99@outlook.kr" userId="32b53116e71babe3" providerId="LiveId" clId="{25444632-B743-4B9A-8639-EB455108EF1A}" dt="2021-08-18T14:55:02.403" v="2366" actId="207"/>
          <ac:spMkLst>
            <pc:docMk/>
            <pc:sldMk cId="986223624" sldId="266"/>
            <ac:spMk id="4" creationId="{E1E264A9-2546-49B2-8D59-2EB5AE4BFE3E}"/>
          </ac:spMkLst>
        </pc:spChg>
        <pc:spChg chg="del">
          <ac:chgData name="crara99@outlook.kr" userId="32b53116e71babe3" providerId="LiveId" clId="{25444632-B743-4B9A-8639-EB455108EF1A}" dt="2021-08-18T15:06:01.596" v="2382" actId="478"/>
          <ac:spMkLst>
            <pc:docMk/>
            <pc:sldMk cId="986223624" sldId="266"/>
            <ac:spMk id="5" creationId="{C1F9012C-1E0D-459F-BF8B-DFCFCE183916}"/>
          </ac:spMkLst>
        </pc:spChg>
        <pc:spChg chg="add mod">
          <ac:chgData name="crara99@outlook.kr" userId="32b53116e71babe3" providerId="LiveId" clId="{25444632-B743-4B9A-8639-EB455108EF1A}" dt="2021-08-18T15:06:01.960" v="2383"/>
          <ac:spMkLst>
            <pc:docMk/>
            <pc:sldMk cId="986223624" sldId="266"/>
            <ac:spMk id="6" creationId="{96D63AE2-597E-4868-81A0-728A4C31E26B}"/>
          </ac:spMkLst>
        </pc:spChg>
        <pc:picChg chg="add mod">
          <ac:chgData name="crara99@outlook.kr" userId="32b53116e71babe3" providerId="LiveId" clId="{25444632-B743-4B9A-8639-EB455108EF1A}" dt="2021-08-18T14:27:47.999" v="2184" actId="1076"/>
          <ac:picMkLst>
            <pc:docMk/>
            <pc:sldMk cId="986223624" sldId="266"/>
            <ac:picMk id="3" creationId="{33FC66EF-AEC7-4470-8ADB-E62C5CE447A6}"/>
          </ac:picMkLst>
        </pc:picChg>
      </pc:sldChg>
      <pc:sldChg chg="addSp delSp modSp new mod setBg modNotesTx">
        <pc:chgData name="crara99@outlook.kr" userId="32b53116e71babe3" providerId="LiveId" clId="{25444632-B743-4B9A-8639-EB455108EF1A}" dt="2021-08-18T18:24:58.577" v="11095" actId="20577"/>
        <pc:sldMkLst>
          <pc:docMk/>
          <pc:sldMk cId="180497542" sldId="267"/>
        </pc:sldMkLst>
        <pc:spChg chg="del">
          <ac:chgData name="crara99@outlook.kr" userId="32b53116e71babe3" providerId="LiveId" clId="{25444632-B743-4B9A-8639-EB455108EF1A}" dt="2021-08-18T14:33:08.203" v="2217" actId="478"/>
          <ac:spMkLst>
            <pc:docMk/>
            <pc:sldMk cId="180497542" sldId="267"/>
            <ac:spMk id="2" creationId="{67CF0D5E-7FC6-4B4C-9337-B75A2887C78C}"/>
          </ac:spMkLst>
        </pc:spChg>
        <pc:spChg chg="del">
          <ac:chgData name="crara99@outlook.kr" userId="32b53116e71babe3" providerId="LiveId" clId="{25444632-B743-4B9A-8639-EB455108EF1A}" dt="2021-08-18T14:33:08.203" v="2217" actId="478"/>
          <ac:spMkLst>
            <pc:docMk/>
            <pc:sldMk cId="180497542" sldId="267"/>
            <ac:spMk id="3" creationId="{4B8CA51F-D3F6-4622-8C09-3BD580B98412}"/>
          </ac:spMkLst>
        </pc:spChg>
        <pc:spChg chg="add mod">
          <ac:chgData name="crara99@outlook.kr" userId="32b53116e71babe3" providerId="LiveId" clId="{25444632-B743-4B9A-8639-EB455108EF1A}" dt="2021-08-18T15:05:01.326" v="2367"/>
          <ac:spMkLst>
            <pc:docMk/>
            <pc:sldMk cId="180497542" sldId="267"/>
            <ac:spMk id="4" creationId="{83721C27-2BCA-4A8D-9139-ABEE4E06A5EB}"/>
          </ac:spMkLst>
        </pc:spChg>
        <pc:spChg chg="add del mod">
          <ac:chgData name="crara99@outlook.kr" userId="32b53116e71babe3" providerId="LiveId" clId="{25444632-B743-4B9A-8639-EB455108EF1A}" dt="2021-08-18T15:05:35.842" v="2370" actId="478"/>
          <ac:spMkLst>
            <pc:docMk/>
            <pc:sldMk cId="180497542" sldId="267"/>
            <ac:spMk id="5" creationId="{2CCE2D14-4EA4-4C26-B271-EA04A052FA88}"/>
          </ac:spMkLst>
        </pc:spChg>
        <pc:spChg chg="add mod">
          <ac:chgData name="crara99@outlook.kr" userId="32b53116e71babe3" providerId="LiveId" clId="{25444632-B743-4B9A-8639-EB455108EF1A}" dt="2021-08-18T16:17:55.591" v="3538" actId="1037"/>
          <ac:spMkLst>
            <pc:docMk/>
            <pc:sldMk cId="180497542" sldId="267"/>
            <ac:spMk id="6" creationId="{E44DA8D0-001C-494D-941B-EA032575F961}"/>
          </ac:spMkLst>
        </pc:spChg>
        <pc:spChg chg="add mod">
          <ac:chgData name="crara99@outlook.kr" userId="32b53116e71babe3" providerId="LiveId" clId="{25444632-B743-4B9A-8639-EB455108EF1A}" dt="2021-08-18T16:41:21.333" v="4067" actId="207"/>
          <ac:spMkLst>
            <pc:docMk/>
            <pc:sldMk cId="180497542" sldId="267"/>
            <ac:spMk id="9" creationId="{FB13D1AA-C3B8-4069-8471-431DB696A4C3}"/>
          </ac:spMkLst>
        </pc:spChg>
        <pc:spChg chg="add del mod">
          <ac:chgData name="crara99@outlook.kr" userId="32b53116e71babe3" providerId="LiveId" clId="{25444632-B743-4B9A-8639-EB455108EF1A}" dt="2021-08-18T15:44:03.264" v="2677" actId="478"/>
          <ac:spMkLst>
            <pc:docMk/>
            <pc:sldMk cId="180497542" sldId="267"/>
            <ac:spMk id="10" creationId="{78DDB97B-432B-4FD1-86C3-1E26DFC92DC7}"/>
          </ac:spMkLst>
        </pc:spChg>
        <pc:spChg chg="add del mod">
          <ac:chgData name="crara99@outlook.kr" userId="32b53116e71babe3" providerId="LiveId" clId="{25444632-B743-4B9A-8639-EB455108EF1A}" dt="2021-08-18T16:21:07.650" v="3652" actId="2711"/>
          <ac:spMkLst>
            <pc:docMk/>
            <pc:sldMk cId="180497542" sldId="267"/>
            <ac:spMk id="11" creationId="{FE5679FF-B3FE-4593-89D5-983014CC3703}"/>
          </ac:spMkLst>
        </pc:spChg>
        <pc:spChg chg="add mod ord">
          <ac:chgData name="crara99@outlook.kr" userId="32b53116e71babe3" providerId="LiveId" clId="{25444632-B743-4B9A-8639-EB455108EF1A}" dt="2021-08-18T16:19:21.250" v="3616" actId="14100"/>
          <ac:spMkLst>
            <pc:docMk/>
            <pc:sldMk cId="180497542" sldId="267"/>
            <ac:spMk id="15" creationId="{A57BE976-F2A2-4D11-A300-44CB20599423}"/>
          </ac:spMkLst>
        </pc:spChg>
        <pc:spChg chg="add del mod">
          <ac:chgData name="crara99@outlook.kr" userId="32b53116e71babe3" providerId="LiveId" clId="{25444632-B743-4B9A-8639-EB455108EF1A}" dt="2021-08-18T16:01:11.157" v="2772" actId="767"/>
          <ac:spMkLst>
            <pc:docMk/>
            <pc:sldMk cId="180497542" sldId="267"/>
            <ac:spMk id="17" creationId="{8CB9AFBB-C999-4498-BEFD-53ADA05DF167}"/>
          </ac:spMkLst>
        </pc:spChg>
        <pc:spChg chg="add mod">
          <ac:chgData name="crara99@outlook.kr" userId="32b53116e71babe3" providerId="LiveId" clId="{25444632-B743-4B9A-8639-EB455108EF1A}" dt="2021-08-18T16:21:00.444" v="3651" actId="2711"/>
          <ac:spMkLst>
            <pc:docMk/>
            <pc:sldMk cId="180497542" sldId="267"/>
            <ac:spMk id="18" creationId="{C923DE12-FB68-4474-B0E8-EB18ED56C2A8}"/>
          </ac:spMkLst>
        </pc:spChg>
        <pc:spChg chg="add mod">
          <ac:chgData name="crara99@outlook.kr" userId="32b53116e71babe3" providerId="LiveId" clId="{25444632-B743-4B9A-8639-EB455108EF1A}" dt="2021-08-18T16:26:42.712" v="3721" actId="1038"/>
          <ac:spMkLst>
            <pc:docMk/>
            <pc:sldMk cId="180497542" sldId="267"/>
            <ac:spMk id="19" creationId="{50E54B8E-4297-426C-8164-9BEA022908AD}"/>
          </ac:spMkLst>
        </pc:spChg>
        <pc:spChg chg="add del mod">
          <ac:chgData name="crara99@outlook.kr" userId="32b53116e71babe3" providerId="LiveId" clId="{25444632-B743-4B9A-8639-EB455108EF1A}" dt="2021-08-18T16:20:07.941" v="3641" actId="21"/>
          <ac:spMkLst>
            <pc:docMk/>
            <pc:sldMk cId="180497542" sldId="267"/>
            <ac:spMk id="20" creationId="{D310F150-5FFA-40A0-892E-3AE2D8D2A1EF}"/>
          </ac:spMkLst>
        </pc:spChg>
        <pc:spChg chg="add mod">
          <ac:chgData name="crara99@outlook.kr" userId="32b53116e71babe3" providerId="LiveId" clId="{25444632-B743-4B9A-8639-EB455108EF1A}" dt="2021-08-18T16:21:07.650" v="3652" actId="2711"/>
          <ac:spMkLst>
            <pc:docMk/>
            <pc:sldMk cId="180497542" sldId="267"/>
            <ac:spMk id="21" creationId="{13F0C8E2-B955-496C-A9B4-474C27FA0EEA}"/>
          </ac:spMkLst>
        </pc:spChg>
        <pc:picChg chg="add del mod ord modCrop">
          <ac:chgData name="crara99@outlook.kr" userId="32b53116e71babe3" providerId="LiveId" clId="{25444632-B743-4B9A-8639-EB455108EF1A}" dt="2021-08-18T15:41:23.258" v="2666" actId="478"/>
          <ac:picMkLst>
            <pc:docMk/>
            <pc:sldMk cId="180497542" sldId="267"/>
            <ac:picMk id="8" creationId="{A21FC3F9-3B23-4D8C-9799-CDDDC19D3311}"/>
          </ac:picMkLst>
        </pc:picChg>
        <pc:picChg chg="add del mod">
          <ac:chgData name="crara99@outlook.kr" userId="32b53116e71babe3" providerId="LiveId" clId="{25444632-B743-4B9A-8639-EB455108EF1A}" dt="2021-08-18T15:43:38.985" v="2670" actId="21"/>
          <ac:picMkLst>
            <pc:docMk/>
            <pc:sldMk cId="180497542" sldId="267"/>
            <ac:picMk id="13" creationId="{46225C0C-6619-4131-99AD-9FB89184520B}"/>
          </ac:picMkLst>
        </pc:picChg>
        <pc:picChg chg="add del mod">
          <ac:chgData name="crara99@outlook.kr" userId="32b53116e71babe3" providerId="LiveId" clId="{25444632-B743-4B9A-8639-EB455108EF1A}" dt="2021-08-18T15:43:57.586" v="2675" actId="478"/>
          <ac:picMkLst>
            <pc:docMk/>
            <pc:sldMk cId="180497542" sldId="267"/>
            <ac:picMk id="14" creationId="{DD2EAF4C-B118-43DD-860F-4BC9A0B81171}"/>
          </ac:picMkLst>
        </pc:picChg>
        <pc:picChg chg="add del mod">
          <ac:chgData name="crara99@outlook.kr" userId="32b53116e71babe3" providerId="LiveId" clId="{25444632-B743-4B9A-8639-EB455108EF1A}" dt="2021-08-18T15:58:32.020" v="2719" actId="478"/>
          <ac:picMkLst>
            <pc:docMk/>
            <pc:sldMk cId="180497542" sldId="267"/>
            <ac:picMk id="16" creationId="{C2CA3BDA-677A-499F-B4D9-4651B9C8CE14}"/>
          </ac:picMkLst>
        </pc:picChg>
      </pc:sldChg>
      <pc:sldChg chg="addSp delSp modSp add del mod">
        <pc:chgData name="crara99@outlook.kr" userId="32b53116e71babe3" providerId="LiveId" clId="{25444632-B743-4B9A-8639-EB455108EF1A}" dt="2021-08-18T16:27:40.623" v="3723" actId="47"/>
        <pc:sldMkLst>
          <pc:docMk/>
          <pc:sldMk cId="3476906506" sldId="268"/>
        </pc:sldMkLst>
        <pc:spChg chg="add del mod">
          <ac:chgData name="crara99@outlook.kr" userId="32b53116e71babe3" providerId="LiveId" clId="{25444632-B743-4B9A-8639-EB455108EF1A}" dt="2021-08-18T15:22:34.254" v="2407" actId="478"/>
          <ac:spMkLst>
            <pc:docMk/>
            <pc:sldMk cId="3476906506" sldId="268"/>
            <ac:spMk id="7" creationId="{9F1866C8-A87D-48B8-BFE9-A8748600B131}"/>
          </ac:spMkLst>
        </pc:spChg>
        <pc:spChg chg="del">
          <ac:chgData name="crara99@outlook.kr" userId="32b53116e71babe3" providerId="LiveId" clId="{25444632-B743-4B9A-8639-EB455108EF1A}" dt="2021-08-18T15:21:59.495" v="2399" actId="478"/>
          <ac:spMkLst>
            <pc:docMk/>
            <pc:sldMk cId="3476906506" sldId="268"/>
            <ac:spMk id="9" creationId="{FB13D1AA-C3B8-4069-8471-431DB696A4C3}"/>
          </ac:spMkLst>
        </pc:spChg>
        <pc:spChg chg="add mod">
          <ac:chgData name="crara99@outlook.kr" userId="32b53116e71babe3" providerId="LiveId" clId="{25444632-B743-4B9A-8639-EB455108EF1A}" dt="2021-08-18T15:22:27.963" v="2406" actId="207"/>
          <ac:spMkLst>
            <pc:docMk/>
            <pc:sldMk cId="3476906506" sldId="268"/>
            <ac:spMk id="10" creationId="{1553696F-9273-46F0-B962-D463A98FB23D}"/>
          </ac:spMkLst>
        </pc:spChg>
        <pc:picChg chg="del">
          <ac:chgData name="crara99@outlook.kr" userId="32b53116e71babe3" providerId="LiveId" clId="{25444632-B743-4B9A-8639-EB455108EF1A}" dt="2021-08-18T15:43:40.594" v="2671" actId="478"/>
          <ac:picMkLst>
            <pc:docMk/>
            <pc:sldMk cId="3476906506" sldId="268"/>
            <ac:picMk id="8" creationId="{A21FC3F9-3B23-4D8C-9799-CDDDC19D3311}"/>
          </ac:picMkLst>
        </pc:picChg>
        <pc:picChg chg="add del mod">
          <ac:chgData name="crara99@outlook.kr" userId="32b53116e71babe3" providerId="LiveId" clId="{25444632-B743-4B9A-8639-EB455108EF1A}" dt="2021-08-18T16:21:52.749" v="3657" actId="21"/>
          <ac:picMkLst>
            <pc:docMk/>
            <pc:sldMk cId="3476906506" sldId="268"/>
            <ac:picMk id="11" creationId="{CEADD2F5-5E40-4666-A53E-BA3D223C8553}"/>
          </ac:picMkLst>
        </pc:picChg>
        <pc:picChg chg="add del mod">
          <ac:chgData name="crara99@outlook.kr" userId="32b53116e71babe3" providerId="LiveId" clId="{25444632-B743-4B9A-8639-EB455108EF1A}" dt="2021-08-18T16:27:38.309" v="3722" actId="21"/>
          <ac:picMkLst>
            <pc:docMk/>
            <pc:sldMk cId="3476906506" sldId="268"/>
            <ac:picMk id="12" creationId="{EDDB67A3-BB0B-4CD0-8982-233193D53DBD}"/>
          </ac:picMkLst>
        </pc:picChg>
      </pc:sldChg>
      <pc:sldChg chg="add del setBg">
        <pc:chgData name="crara99@outlook.kr" userId="32b53116e71babe3" providerId="LiveId" clId="{25444632-B743-4B9A-8639-EB455108EF1A}" dt="2021-08-18T16:21:35.977" v="3654"/>
        <pc:sldMkLst>
          <pc:docMk/>
          <pc:sldMk cId="1789306555" sldId="269"/>
        </pc:sldMkLst>
      </pc:sldChg>
      <pc:sldChg chg="addSp delSp modSp add mod">
        <pc:chgData name="crara99@outlook.kr" userId="32b53116e71babe3" providerId="LiveId" clId="{25444632-B743-4B9A-8639-EB455108EF1A}" dt="2021-08-18T16:39:57.741" v="4065" actId="207"/>
        <pc:sldMkLst>
          <pc:docMk/>
          <pc:sldMk cId="2031074708" sldId="269"/>
        </pc:sldMkLst>
        <pc:spChg chg="mod">
          <ac:chgData name="crara99@outlook.kr" userId="32b53116e71babe3" providerId="LiveId" clId="{25444632-B743-4B9A-8639-EB455108EF1A}" dt="2021-08-18T16:39:57.741" v="4065" actId="207"/>
          <ac:spMkLst>
            <pc:docMk/>
            <pc:sldMk cId="2031074708" sldId="269"/>
            <ac:spMk id="9" creationId="{FB13D1AA-C3B8-4069-8471-431DB696A4C3}"/>
          </ac:spMkLst>
        </pc:spChg>
        <pc:spChg chg="mod">
          <ac:chgData name="crara99@outlook.kr" userId="32b53116e71babe3" providerId="LiveId" clId="{25444632-B743-4B9A-8639-EB455108EF1A}" dt="2021-08-18T16:36:30.604" v="4038" actId="1037"/>
          <ac:spMkLst>
            <pc:docMk/>
            <pc:sldMk cId="2031074708" sldId="269"/>
            <ac:spMk id="11" creationId="{FE5679FF-B3FE-4593-89D5-983014CC3703}"/>
          </ac:spMkLst>
        </pc:spChg>
        <pc:spChg chg="add mod">
          <ac:chgData name="crara99@outlook.kr" userId="32b53116e71babe3" providerId="LiveId" clId="{25444632-B743-4B9A-8639-EB455108EF1A}" dt="2021-08-18T16:26:38.101" v="3720" actId="1038"/>
          <ac:spMkLst>
            <pc:docMk/>
            <pc:sldMk cId="2031074708" sldId="269"/>
            <ac:spMk id="12" creationId="{92E5B39F-CA4D-4308-9768-839E4635ECF2}"/>
          </ac:spMkLst>
        </pc:spChg>
        <pc:spChg chg="add mod">
          <ac:chgData name="crara99@outlook.kr" userId="32b53116e71babe3" providerId="LiveId" clId="{25444632-B743-4B9A-8639-EB455108EF1A}" dt="2021-08-18T16:36:57.449" v="4060"/>
          <ac:spMkLst>
            <pc:docMk/>
            <pc:sldMk cId="2031074708" sldId="269"/>
            <ac:spMk id="13" creationId="{B93355E6-3C43-44EC-A71E-C9FCFC45411A}"/>
          </ac:spMkLst>
        </pc:spChg>
        <pc:spChg chg="mod">
          <ac:chgData name="crara99@outlook.kr" userId="32b53116e71babe3" providerId="LiveId" clId="{25444632-B743-4B9A-8639-EB455108EF1A}" dt="2021-08-18T16:36:19.995" v="4037" actId="1035"/>
          <ac:spMkLst>
            <pc:docMk/>
            <pc:sldMk cId="2031074708" sldId="269"/>
            <ac:spMk id="19" creationId="{50E54B8E-4297-426C-8164-9BEA022908AD}"/>
          </ac:spMkLst>
        </pc:spChg>
        <pc:spChg chg="mod">
          <ac:chgData name="crara99@outlook.kr" userId="32b53116e71babe3" providerId="LiveId" clId="{25444632-B743-4B9A-8639-EB455108EF1A}" dt="2021-08-18T16:36:19.995" v="4037" actId="1035"/>
          <ac:spMkLst>
            <pc:docMk/>
            <pc:sldMk cId="2031074708" sldId="269"/>
            <ac:spMk id="21" creationId="{13F0C8E2-B955-496C-A9B4-474C27FA0EEA}"/>
          </ac:spMkLst>
        </pc:spChg>
        <pc:picChg chg="add del mod">
          <ac:chgData name="crara99@outlook.kr" userId="32b53116e71babe3" providerId="LiveId" clId="{25444632-B743-4B9A-8639-EB455108EF1A}" dt="2021-08-18T16:22:06.160" v="3660" actId="21"/>
          <ac:picMkLst>
            <pc:docMk/>
            <pc:sldMk cId="2031074708" sldId="269"/>
            <ac:picMk id="10" creationId="{4604F153-F4F0-4306-AB49-99DEE8A49B24}"/>
          </ac:picMkLst>
        </pc:picChg>
      </pc:sldChg>
      <pc:sldChg chg="addSp delSp modSp new del mod">
        <pc:chgData name="crara99@outlook.kr" userId="32b53116e71babe3" providerId="LiveId" clId="{25444632-B743-4B9A-8639-EB455108EF1A}" dt="2021-08-18T16:43:22.719" v="4068" actId="47"/>
        <pc:sldMkLst>
          <pc:docMk/>
          <pc:sldMk cId="3855565211" sldId="270"/>
        </pc:sldMkLst>
        <pc:spChg chg="del">
          <ac:chgData name="crara99@outlook.kr" userId="32b53116e71babe3" providerId="LiveId" clId="{25444632-B743-4B9A-8639-EB455108EF1A}" dt="2021-08-18T16:27:45.015" v="3725" actId="478"/>
          <ac:spMkLst>
            <pc:docMk/>
            <pc:sldMk cId="3855565211" sldId="270"/>
            <ac:spMk id="2" creationId="{8461A403-E1FF-4122-A343-1D052F833539}"/>
          </ac:spMkLst>
        </pc:spChg>
        <pc:spChg chg="del">
          <ac:chgData name="crara99@outlook.kr" userId="32b53116e71babe3" providerId="LiveId" clId="{25444632-B743-4B9A-8639-EB455108EF1A}" dt="2021-08-18T16:27:45.015" v="3725" actId="478"/>
          <ac:spMkLst>
            <pc:docMk/>
            <pc:sldMk cId="3855565211" sldId="270"/>
            <ac:spMk id="3" creationId="{8ED6869E-C2B3-42DF-8C2A-B540DAC478F4}"/>
          </ac:spMkLst>
        </pc:spChg>
        <pc:picChg chg="add mod">
          <ac:chgData name="crara99@outlook.kr" userId="32b53116e71babe3" providerId="LiveId" clId="{25444632-B743-4B9A-8639-EB455108EF1A}" dt="2021-08-18T16:27:46.151" v="3726"/>
          <ac:picMkLst>
            <pc:docMk/>
            <pc:sldMk cId="3855565211" sldId="270"/>
            <ac:picMk id="4" creationId="{FD3A31B5-CF5D-4226-96F0-5DB8D78648B6}"/>
          </ac:picMkLst>
        </pc:picChg>
      </pc:sldChg>
      <pc:sldChg chg="addSp delSp modSp new del mod">
        <pc:chgData name="crara99@outlook.kr" userId="32b53116e71babe3" providerId="LiveId" clId="{25444632-B743-4B9A-8639-EB455108EF1A}" dt="2021-08-18T17:22:48.052" v="4078" actId="47"/>
        <pc:sldMkLst>
          <pc:docMk/>
          <pc:sldMk cId="268582276" sldId="271"/>
        </pc:sldMkLst>
        <pc:spChg chg="del">
          <ac:chgData name="crara99@outlook.kr" userId="32b53116e71babe3" providerId="LiveId" clId="{25444632-B743-4B9A-8639-EB455108EF1A}" dt="2021-08-18T16:37:34.328" v="4062" actId="478"/>
          <ac:spMkLst>
            <pc:docMk/>
            <pc:sldMk cId="268582276" sldId="271"/>
            <ac:spMk id="2" creationId="{AB9FC11B-49C6-442E-898C-10E5B59B5EF0}"/>
          </ac:spMkLst>
        </pc:spChg>
        <pc:spChg chg="del">
          <ac:chgData name="crara99@outlook.kr" userId="32b53116e71babe3" providerId="LiveId" clId="{25444632-B743-4B9A-8639-EB455108EF1A}" dt="2021-08-18T16:37:34.328" v="4062" actId="478"/>
          <ac:spMkLst>
            <pc:docMk/>
            <pc:sldMk cId="268582276" sldId="271"/>
            <ac:spMk id="3" creationId="{1FFE4FE9-61F2-4AEF-B23F-014DEF42F57E}"/>
          </ac:spMkLst>
        </pc:spChg>
        <pc:spChg chg="add mod">
          <ac:chgData name="crara99@outlook.kr" userId="32b53116e71babe3" providerId="LiveId" clId="{25444632-B743-4B9A-8639-EB455108EF1A}" dt="2021-08-18T16:37:40.356" v="4063"/>
          <ac:spMkLst>
            <pc:docMk/>
            <pc:sldMk cId="268582276" sldId="271"/>
            <ac:spMk id="4" creationId="{B1361956-A67E-4A2B-8BD3-6B06E20B6C04}"/>
          </ac:spMkLst>
        </pc:spChg>
        <pc:spChg chg="add mod">
          <ac:chgData name="crara99@outlook.kr" userId="32b53116e71babe3" providerId="LiveId" clId="{25444632-B743-4B9A-8639-EB455108EF1A}" dt="2021-08-18T16:37:40.356" v="4063"/>
          <ac:spMkLst>
            <pc:docMk/>
            <pc:sldMk cId="268582276" sldId="271"/>
            <ac:spMk id="5" creationId="{A6BFAA21-CFB7-4726-86E5-3511A4AB511D}"/>
          </ac:spMkLst>
        </pc:spChg>
      </pc:sldChg>
      <pc:sldChg chg="addSp delSp modSp new mod">
        <pc:chgData name="crara99@outlook.kr" userId="32b53116e71babe3" providerId="LiveId" clId="{25444632-B743-4B9A-8639-EB455108EF1A}" dt="2021-08-18T17:22:00.509" v="4074" actId="1076"/>
        <pc:sldMkLst>
          <pc:docMk/>
          <pc:sldMk cId="2917873453" sldId="272"/>
        </pc:sldMkLst>
        <pc:spChg chg="del">
          <ac:chgData name="crara99@outlook.kr" userId="32b53116e71babe3" providerId="LiveId" clId="{25444632-B743-4B9A-8639-EB455108EF1A}" dt="2021-08-18T17:21:44" v="4070" actId="478"/>
          <ac:spMkLst>
            <pc:docMk/>
            <pc:sldMk cId="2917873453" sldId="272"/>
            <ac:spMk id="2" creationId="{524D7879-F3B4-46EA-BC02-DB454F64A60E}"/>
          </ac:spMkLst>
        </pc:spChg>
        <pc:spChg chg="del">
          <ac:chgData name="crara99@outlook.kr" userId="32b53116e71babe3" providerId="LiveId" clId="{25444632-B743-4B9A-8639-EB455108EF1A}" dt="2021-08-18T17:21:44" v="4070" actId="478"/>
          <ac:spMkLst>
            <pc:docMk/>
            <pc:sldMk cId="2917873453" sldId="272"/>
            <ac:spMk id="3" creationId="{18F75064-5061-47E5-A575-8E3996E9E2E7}"/>
          </ac:spMkLst>
        </pc:spChg>
        <pc:spChg chg="add mod">
          <ac:chgData name="crara99@outlook.kr" userId="32b53116e71babe3" providerId="LiveId" clId="{25444632-B743-4B9A-8639-EB455108EF1A}" dt="2021-08-18T17:21:49.811" v="4071"/>
          <ac:spMkLst>
            <pc:docMk/>
            <pc:sldMk cId="2917873453" sldId="272"/>
            <ac:spMk id="4" creationId="{54145E9A-FA2B-4FDA-8154-1C1DC6781BD5}"/>
          </ac:spMkLst>
        </pc:spChg>
        <pc:spChg chg="add mod">
          <ac:chgData name="crara99@outlook.kr" userId="32b53116e71babe3" providerId="LiveId" clId="{25444632-B743-4B9A-8639-EB455108EF1A}" dt="2021-08-18T17:21:49.811" v="4071"/>
          <ac:spMkLst>
            <pc:docMk/>
            <pc:sldMk cId="2917873453" sldId="272"/>
            <ac:spMk id="5" creationId="{EBA4ADAB-4648-413A-B293-BE106426E775}"/>
          </ac:spMkLst>
        </pc:spChg>
        <pc:picChg chg="add mod">
          <ac:chgData name="crara99@outlook.kr" userId="32b53116e71babe3" providerId="LiveId" clId="{25444632-B743-4B9A-8639-EB455108EF1A}" dt="2021-08-18T17:22:00.509" v="4074" actId="1076"/>
          <ac:picMkLst>
            <pc:docMk/>
            <pc:sldMk cId="2917873453" sldId="272"/>
            <ac:picMk id="7" creationId="{112FF546-DFB9-4CC4-8F66-A58BC41D4425}"/>
          </ac:picMkLst>
        </pc:picChg>
      </pc:sldChg>
      <pc:sldChg chg="addSp delSp modSp add mod">
        <pc:chgData name="crara99@outlook.kr" userId="32b53116e71babe3" providerId="LiveId" clId="{25444632-B743-4B9A-8639-EB455108EF1A}" dt="2021-08-18T17:30:44.304" v="4690" actId="1076"/>
        <pc:sldMkLst>
          <pc:docMk/>
          <pc:sldMk cId="239356060" sldId="273"/>
        </pc:sldMkLst>
        <pc:spChg chg="del">
          <ac:chgData name="crara99@outlook.kr" userId="32b53116e71babe3" providerId="LiveId" clId="{25444632-B743-4B9A-8639-EB455108EF1A}" dt="2021-08-18T17:22:52.251" v="4079" actId="478"/>
          <ac:spMkLst>
            <pc:docMk/>
            <pc:sldMk cId="239356060" sldId="273"/>
            <ac:spMk id="9" creationId="{FB13D1AA-C3B8-4069-8471-431DB696A4C3}"/>
          </ac:spMkLst>
        </pc:spChg>
        <pc:spChg chg="del mod">
          <ac:chgData name="crara99@outlook.kr" userId="32b53116e71babe3" providerId="LiveId" clId="{25444632-B743-4B9A-8639-EB455108EF1A}" dt="2021-08-18T17:23:09.467" v="4084" actId="478"/>
          <ac:spMkLst>
            <pc:docMk/>
            <pc:sldMk cId="239356060" sldId="273"/>
            <ac:spMk id="11" creationId="{FE5679FF-B3FE-4593-89D5-983014CC3703}"/>
          </ac:spMkLst>
        </pc:spChg>
        <pc:spChg chg="del">
          <ac:chgData name="crara99@outlook.kr" userId="32b53116e71babe3" providerId="LiveId" clId="{25444632-B743-4B9A-8639-EB455108EF1A}" dt="2021-08-18T17:23:07.959" v="4082" actId="478"/>
          <ac:spMkLst>
            <pc:docMk/>
            <pc:sldMk cId="239356060" sldId="273"/>
            <ac:spMk id="12" creationId="{92E5B39F-CA4D-4308-9768-839E4635ECF2}"/>
          </ac:spMkLst>
        </pc:spChg>
        <pc:spChg chg="mod">
          <ac:chgData name="crara99@outlook.kr" userId="32b53116e71babe3" providerId="LiveId" clId="{25444632-B743-4B9A-8639-EB455108EF1A}" dt="2021-08-18T17:30:44.304" v="4690" actId="1076"/>
          <ac:spMkLst>
            <pc:docMk/>
            <pc:sldMk cId="239356060" sldId="273"/>
            <ac:spMk id="13" creationId="{B93355E6-3C43-44EC-A71E-C9FCFC45411A}"/>
          </ac:spMkLst>
        </pc:spChg>
        <pc:spChg chg="add mod">
          <ac:chgData name="crara99@outlook.kr" userId="32b53116e71babe3" providerId="LiveId" clId="{25444632-B743-4B9A-8639-EB455108EF1A}" dt="2021-08-18T17:29:00.121" v="4454" actId="1035"/>
          <ac:spMkLst>
            <pc:docMk/>
            <pc:sldMk cId="239356060" sldId="273"/>
            <ac:spMk id="14" creationId="{63D4B0D7-4E8A-4538-858D-39A5BDF7B9E9}"/>
          </ac:spMkLst>
        </pc:spChg>
        <pc:spChg chg="mod">
          <ac:chgData name="crara99@outlook.kr" userId="32b53116e71babe3" providerId="LiveId" clId="{25444632-B743-4B9A-8639-EB455108EF1A}" dt="2021-08-18T17:23:25.067" v="4090" actId="1076"/>
          <ac:spMkLst>
            <pc:docMk/>
            <pc:sldMk cId="239356060" sldId="273"/>
            <ac:spMk id="15" creationId="{A57BE976-F2A2-4D11-A300-44CB20599423}"/>
          </ac:spMkLst>
        </pc:spChg>
        <pc:spChg chg="del">
          <ac:chgData name="crara99@outlook.kr" userId="32b53116e71babe3" providerId="LiveId" clId="{25444632-B743-4B9A-8639-EB455108EF1A}" dt="2021-08-18T17:23:05.308" v="4080" actId="478"/>
          <ac:spMkLst>
            <pc:docMk/>
            <pc:sldMk cId="239356060" sldId="273"/>
            <ac:spMk id="18" creationId="{C923DE12-FB68-4474-B0E8-EB18ED56C2A8}"/>
          </ac:spMkLst>
        </pc:spChg>
        <pc:spChg chg="del">
          <ac:chgData name="crara99@outlook.kr" userId="32b53116e71babe3" providerId="LiveId" clId="{25444632-B743-4B9A-8639-EB455108EF1A}" dt="2021-08-18T17:23:06.386" v="4081" actId="478"/>
          <ac:spMkLst>
            <pc:docMk/>
            <pc:sldMk cId="239356060" sldId="273"/>
            <ac:spMk id="19" creationId="{50E54B8E-4297-426C-8164-9BEA022908AD}"/>
          </ac:spMkLst>
        </pc:spChg>
        <pc:spChg chg="del mod">
          <ac:chgData name="crara99@outlook.kr" userId="32b53116e71babe3" providerId="LiveId" clId="{25444632-B743-4B9A-8639-EB455108EF1A}" dt="2021-08-18T17:23:10.799" v="4086" actId="478"/>
          <ac:spMkLst>
            <pc:docMk/>
            <pc:sldMk cId="239356060" sldId="273"/>
            <ac:spMk id="21" creationId="{13F0C8E2-B955-496C-A9B4-474C27FA0EEA}"/>
          </ac:spMkLst>
        </pc:spChg>
      </pc:sldChg>
      <pc:sldChg chg="add del setBg">
        <pc:chgData name="crara99@outlook.kr" userId="32b53116e71babe3" providerId="LiveId" clId="{25444632-B743-4B9A-8639-EB455108EF1A}" dt="2021-08-18T17:22:46.884" v="4076"/>
        <pc:sldMkLst>
          <pc:docMk/>
          <pc:sldMk cId="712089275" sldId="273"/>
        </pc:sldMkLst>
      </pc:sldChg>
      <pc:sldChg chg="modSp add mod">
        <pc:chgData name="crara99@outlook.kr" userId="32b53116e71babe3" providerId="LiveId" clId="{25444632-B743-4B9A-8639-EB455108EF1A}" dt="2021-08-18T17:31:36.015" v="4729" actId="20577"/>
        <pc:sldMkLst>
          <pc:docMk/>
          <pc:sldMk cId="437461410" sldId="274"/>
        </pc:sldMkLst>
        <pc:spChg chg="mod">
          <ac:chgData name="crara99@outlook.kr" userId="32b53116e71babe3" providerId="LiveId" clId="{25444632-B743-4B9A-8639-EB455108EF1A}" dt="2021-08-18T17:31:36.015" v="4729" actId="20577"/>
          <ac:spMkLst>
            <pc:docMk/>
            <pc:sldMk cId="437461410" sldId="274"/>
            <ac:spMk id="13" creationId="{B93355E6-3C43-44EC-A71E-C9FCFC45411A}"/>
          </ac:spMkLst>
        </pc:spChg>
      </pc:sldChg>
      <pc:sldChg chg="add del setBg">
        <pc:chgData name="crara99@outlook.kr" userId="32b53116e71babe3" providerId="LiveId" clId="{25444632-B743-4B9A-8639-EB455108EF1A}" dt="2021-08-18T17:29:09.508" v="4456"/>
        <pc:sldMkLst>
          <pc:docMk/>
          <pc:sldMk cId="1897458110" sldId="274"/>
        </pc:sldMkLst>
      </pc:sldChg>
      <pc:sldChg chg="addSp delSp modSp new mod modNotesTx">
        <pc:chgData name="crara99@outlook.kr" userId="32b53116e71babe3" providerId="LiveId" clId="{25444632-B743-4B9A-8639-EB455108EF1A}" dt="2021-08-18T17:50:39.901" v="5625" actId="20577"/>
        <pc:sldMkLst>
          <pc:docMk/>
          <pc:sldMk cId="2360497404" sldId="275"/>
        </pc:sldMkLst>
        <pc:spChg chg="del">
          <ac:chgData name="crara99@outlook.kr" userId="32b53116e71babe3" providerId="LiveId" clId="{25444632-B743-4B9A-8639-EB455108EF1A}" dt="2021-08-18T17:32:50.900" v="4731" actId="478"/>
          <ac:spMkLst>
            <pc:docMk/>
            <pc:sldMk cId="2360497404" sldId="275"/>
            <ac:spMk id="2" creationId="{812F6C89-6567-40C2-832D-CE44845C2469}"/>
          </ac:spMkLst>
        </pc:spChg>
        <pc:spChg chg="del">
          <ac:chgData name="crara99@outlook.kr" userId="32b53116e71babe3" providerId="LiveId" clId="{25444632-B743-4B9A-8639-EB455108EF1A}" dt="2021-08-18T17:32:50.900" v="4731" actId="478"/>
          <ac:spMkLst>
            <pc:docMk/>
            <pc:sldMk cId="2360497404" sldId="275"/>
            <ac:spMk id="3" creationId="{EF5E4D13-41C8-40F3-9261-BE362CBBD1CD}"/>
          </ac:spMkLst>
        </pc:spChg>
        <pc:spChg chg="add del mod">
          <ac:chgData name="crara99@outlook.kr" userId="32b53116e71babe3" providerId="LiveId" clId="{25444632-B743-4B9A-8639-EB455108EF1A}" dt="2021-08-18T17:37:38.299" v="4749"/>
          <ac:spMkLst>
            <pc:docMk/>
            <pc:sldMk cId="2360497404" sldId="275"/>
            <ac:spMk id="8" creationId="{01D08592-15E8-496D-B3F4-B6D4BDD724AE}"/>
          </ac:spMkLst>
        </pc:spChg>
        <pc:spChg chg="add mod">
          <ac:chgData name="crara99@outlook.kr" userId="32b53116e71babe3" providerId="LiveId" clId="{25444632-B743-4B9A-8639-EB455108EF1A}" dt="2021-08-18T17:48:04.561" v="5218" actId="207"/>
          <ac:spMkLst>
            <pc:docMk/>
            <pc:sldMk cId="2360497404" sldId="275"/>
            <ac:spMk id="9" creationId="{ECB54D33-36BC-42F0-A242-07510E6E34D4}"/>
          </ac:spMkLst>
        </pc:spChg>
        <pc:spChg chg="add del mod">
          <ac:chgData name="crara99@outlook.kr" userId="32b53116e71babe3" providerId="LiveId" clId="{25444632-B743-4B9A-8639-EB455108EF1A}" dt="2021-08-18T17:44:15.228" v="4978" actId="478"/>
          <ac:spMkLst>
            <pc:docMk/>
            <pc:sldMk cId="2360497404" sldId="275"/>
            <ac:spMk id="10" creationId="{4EE7B693-39B8-4DEC-A62A-92092571A026}"/>
          </ac:spMkLst>
        </pc:spChg>
        <pc:spChg chg="add mod">
          <ac:chgData name="crara99@outlook.kr" userId="32b53116e71babe3" providerId="LiveId" clId="{25444632-B743-4B9A-8639-EB455108EF1A}" dt="2021-08-18T17:48:49.365" v="5229" actId="14838"/>
          <ac:spMkLst>
            <pc:docMk/>
            <pc:sldMk cId="2360497404" sldId="275"/>
            <ac:spMk id="11" creationId="{BC2D25C3-9241-4CFB-B770-5A68BD6E2289}"/>
          </ac:spMkLst>
        </pc:spChg>
        <pc:spChg chg="add mod">
          <ac:chgData name="crara99@outlook.kr" userId="32b53116e71babe3" providerId="LiveId" clId="{25444632-B743-4B9A-8639-EB455108EF1A}" dt="2021-08-18T17:47:46.584" v="5207" actId="2711"/>
          <ac:spMkLst>
            <pc:docMk/>
            <pc:sldMk cId="2360497404" sldId="275"/>
            <ac:spMk id="12" creationId="{D712E565-5A4D-460F-AA96-438D018DC535}"/>
          </ac:spMkLst>
        </pc:spChg>
        <pc:spChg chg="add mod">
          <ac:chgData name="crara99@outlook.kr" userId="32b53116e71babe3" providerId="LiveId" clId="{25444632-B743-4B9A-8639-EB455108EF1A}" dt="2021-08-18T17:47:50.840" v="5208" actId="2711"/>
          <ac:spMkLst>
            <pc:docMk/>
            <pc:sldMk cId="2360497404" sldId="275"/>
            <ac:spMk id="13" creationId="{A8BD5B2D-67E2-4816-890D-4DD0B1AB1F39}"/>
          </ac:spMkLst>
        </pc:spChg>
        <pc:spChg chg="add mod">
          <ac:chgData name="crara99@outlook.kr" userId="32b53116e71babe3" providerId="LiveId" clId="{25444632-B743-4B9A-8639-EB455108EF1A}" dt="2021-08-18T17:47:55.295" v="5209" actId="2711"/>
          <ac:spMkLst>
            <pc:docMk/>
            <pc:sldMk cId="2360497404" sldId="275"/>
            <ac:spMk id="14" creationId="{142C4634-77B8-4788-B877-6E056A24D8C2}"/>
          </ac:spMkLst>
        </pc:spChg>
        <pc:picChg chg="add del mod">
          <ac:chgData name="crara99@outlook.kr" userId="32b53116e71babe3" providerId="LiveId" clId="{25444632-B743-4B9A-8639-EB455108EF1A}" dt="2021-08-18T17:36:23.473" v="4738" actId="478"/>
          <ac:picMkLst>
            <pc:docMk/>
            <pc:sldMk cId="2360497404" sldId="275"/>
            <ac:picMk id="5" creationId="{E05938A5-1601-4AD0-A652-4C527EAE88FC}"/>
          </ac:picMkLst>
        </pc:picChg>
        <pc:picChg chg="add mod modCrop">
          <ac:chgData name="crara99@outlook.kr" userId="32b53116e71babe3" providerId="LiveId" clId="{25444632-B743-4B9A-8639-EB455108EF1A}" dt="2021-08-18T17:37:44.914" v="4750" actId="1076"/>
          <ac:picMkLst>
            <pc:docMk/>
            <pc:sldMk cId="2360497404" sldId="275"/>
            <ac:picMk id="7" creationId="{84A62C38-C2CC-4B62-9D39-53797D94F852}"/>
          </ac:picMkLst>
        </pc:picChg>
      </pc:sldChg>
      <pc:sldChg chg="addSp delSp modSp new mod">
        <pc:chgData name="crara99@outlook.kr" userId="32b53116e71babe3" providerId="LiveId" clId="{25444632-B743-4B9A-8639-EB455108EF1A}" dt="2021-08-18T18:33:46.281" v="11109" actId="1036"/>
        <pc:sldMkLst>
          <pc:docMk/>
          <pc:sldMk cId="1954535290" sldId="276"/>
        </pc:sldMkLst>
        <pc:spChg chg="del">
          <ac:chgData name="crara99@outlook.kr" userId="32b53116e71babe3" providerId="LiveId" clId="{25444632-B743-4B9A-8639-EB455108EF1A}" dt="2021-08-18T18:33:14.293" v="11097" actId="478"/>
          <ac:spMkLst>
            <pc:docMk/>
            <pc:sldMk cId="1954535290" sldId="276"/>
            <ac:spMk id="2" creationId="{9F130EDB-98C2-4B2D-9098-80F564968BCF}"/>
          </ac:spMkLst>
        </pc:spChg>
        <pc:spChg chg="del">
          <ac:chgData name="crara99@outlook.kr" userId="32b53116e71babe3" providerId="LiveId" clId="{25444632-B743-4B9A-8639-EB455108EF1A}" dt="2021-08-18T18:33:14.293" v="11097" actId="478"/>
          <ac:spMkLst>
            <pc:docMk/>
            <pc:sldMk cId="1954535290" sldId="276"/>
            <ac:spMk id="3" creationId="{EAC62740-6CD6-4D69-8F01-907EB7BB391B}"/>
          </ac:spMkLst>
        </pc:spChg>
        <pc:spChg chg="add mod">
          <ac:chgData name="crara99@outlook.kr" userId="32b53116e71babe3" providerId="LiveId" clId="{25444632-B743-4B9A-8639-EB455108EF1A}" dt="2021-08-18T18:33:19.078" v="11098"/>
          <ac:spMkLst>
            <pc:docMk/>
            <pc:sldMk cId="1954535290" sldId="276"/>
            <ac:spMk id="4" creationId="{463DDABA-345E-4CAB-BADA-804FBCB0E1E7}"/>
          </ac:spMkLst>
        </pc:spChg>
        <pc:spChg chg="add mod">
          <ac:chgData name="crara99@outlook.kr" userId="32b53116e71babe3" providerId="LiveId" clId="{25444632-B743-4B9A-8639-EB455108EF1A}" dt="2021-08-18T18:33:19.078" v="11098"/>
          <ac:spMkLst>
            <pc:docMk/>
            <pc:sldMk cId="1954535290" sldId="276"/>
            <ac:spMk id="5" creationId="{47F6F28F-82BC-4325-B420-B01FD8F21D48}"/>
          </ac:spMkLst>
        </pc:spChg>
        <pc:picChg chg="add mod">
          <ac:chgData name="crara99@outlook.kr" userId="32b53116e71babe3" providerId="LiveId" clId="{25444632-B743-4B9A-8639-EB455108EF1A}" dt="2021-08-18T18:33:46.281" v="11109" actId="1036"/>
          <ac:picMkLst>
            <pc:docMk/>
            <pc:sldMk cId="1954535290" sldId="276"/>
            <ac:picMk id="7" creationId="{B8AF0381-8D77-4D2B-B2BE-938FB414713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EA24C-4C28-401E-938B-D0BA860EE351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D3EC2-D53B-49D7-B6FE-EC518B19E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오토 인코더를 활용한 </a:t>
            </a:r>
            <a:r>
              <a:rPr lang="en-US" altLang="ko-KR" dirty="0"/>
              <a:t>Anomaly Detection </a:t>
            </a:r>
            <a:r>
              <a:rPr lang="ko-KR" altLang="en-US" dirty="0"/>
              <a:t>및 외국인 투자자의 거래량과 주가 간의 상관관계 분석이라는 주제로 이번 프로젝트를 진행하게 된 </a:t>
            </a:r>
            <a:r>
              <a:rPr lang="ko-KR" altLang="en-US" dirty="0" err="1"/>
              <a:t>고지환</a:t>
            </a:r>
            <a:r>
              <a:rPr lang="en-US" altLang="ko-KR" dirty="0"/>
              <a:t>, </a:t>
            </a:r>
            <a:r>
              <a:rPr lang="ko-KR" altLang="en-US" dirty="0"/>
              <a:t>윤혜진</a:t>
            </a:r>
            <a:r>
              <a:rPr lang="en-US" altLang="ko-KR" dirty="0"/>
              <a:t>, </a:t>
            </a:r>
            <a:r>
              <a:rPr lang="ko-KR" altLang="en-US" dirty="0"/>
              <a:t>한지우라고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56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r>
              <a:rPr lang="ko-KR" altLang="en-US" dirty="0"/>
              <a:t>저희는 오토 </a:t>
            </a:r>
            <a:r>
              <a:rPr lang="ko-KR" altLang="en-US" dirty="0" err="1"/>
              <a:t>인토더</a:t>
            </a:r>
            <a:r>
              <a:rPr lang="en-US" altLang="ko-KR" dirty="0"/>
              <a:t>, LSTM, </a:t>
            </a:r>
            <a:r>
              <a:rPr lang="ko-KR" altLang="en-US" dirty="0"/>
              <a:t>결론 및 한계점 순으로 발표를 진행하고자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6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(PPT</a:t>
            </a:r>
            <a:r>
              <a:rPr lang="ko-KR" altLang="en-US" dirty="0"/>
              <a:t>에 </a:t>
            </a:r>
            <a:r>
              <a:rPr lang="ko-KR" altLang="en-US" dirty="0" err="1"/>
              <a:t>쓰여있는</a:t>
            </a:r>
            <a:r>
              <a:rPr lang="ko-KR" altLang="en-US" dirty="0"/>
              <a:t> 내용 그대로 말한다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오토 인코더는 입력 데이터를 가공하여 </a:t>
            </a:r>
            <a:r>
              <a:rPr lang="ko-KR" altLang="en-US" dirty="0" err="1"/>
              <a:t>목표값을</a:t>
            </a:r>
            <a:r>
              <a:rPr lang="ko-KR" altLang="en-US" dirty="0"/>
              <a:t> 출력하는 방식이 아니기 때문에 딥러닝 중에서도 </a:t>
            </a:r>
            <a:r>
              <a:rPr lang="en-US" altLang="ko-KR" dirty="0"/>
              <a:t>Unsupervised Learning</a:t>
            </a:r>
            <a:r>
              <a:rPr lang="ko-KR" altLang="en-US" dirty="0"/>
              <a:t>의 일종입니다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오토 인코더에는 입력 데이터에 노이즈를 추가하는 </a:t>
            </a:r>
            <a:r>
              <a:rPr lang="en-US" altLang="ko-KR" dirty="0"/>
              <a:t>Denoising </a:t>
            </a:r>
            <a:r>
              <a:rPr lang="ko-KR" altLang="en-US" dirty="0"/>
              <a:t>오토 인코더</a:t>
            </a:r>
            <a:r>
              <a:rPr lang="en-US" altLang="ko-KR" dirty="0"/>
              <a:t>, </a:t>
            </a:r>
            <a:r>
              <a:rPr lang="ko-KR" altLang="en-US" dirty="0" err="1"/>
              <a:t>합성곱</a:t>
            </a:r>
            <a:r>
              <a:rPr lang="ko-KR" altLang="en-US" dirty="0"/>
              <a:t> 연산을 활용하는 </a:t>
            </a:r>
            <a:r>
              <a:rPr lang="en-US" altLang="ko-KR" dirty="0"/>
              <a:t>Convolutional </a:t>
            </a:r>
            <a:r>
              <a:rPr lang="ko-KR" altLang="en-US" dirty="0"/>
              <a:t>오토 인코더 등이 있습니다</a:t>
            </a:r>
            <a:r>
              <a:rPr lang="en-US" altLang="ko-KR" dirty="0"/>
              <a:t>. </a:t>
            </a:r>
            <a:r>
              <a:rPr lang="ko-KR" altLang="en-US" dirty="0"/>
              <a:t>저희는 기본적인 오토 인코더를 활용했습니다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오토 인코더는 주로 흑백 사진의 컬러 복원</a:t>
            </a:r>
            <a:r>
              <a:rPr lang="en-US" altLang="ko-KR" dirty="0"/>
              <a:t>, </a:t>
            </a:r>
            <a:r>
              <a:rPr lang="ko-KR" altLang="en-US" dirty="0"/>
              <a:t>디지털 풍화가 일어난 이미지 복원</a:t>
            </a:r>
            <a:r>
              <a:rPr lang="en-US" altLang="ko-KR" dirty="0"/>
              <a:t>, </a:t>
            </a:r>
            <a:r>
              <a:rPr lang="ko-KR" altLang="en-US" dirty="0"/>
              <a:t>이미지 압축</a:t>
            </a:r>
            <a:r>
              <a:rPr lang="en-US" altLang="ko-KR" dirty="0"/>
              <a:t>, </a:t>
            </a:r>
            <a:r>
              <a:rPr lang="ko-KR" altLang="en-US" dirty="0"/>
              <a:t>비정상 거래 탐지 등의 목적으로 사용될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1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이해를 돕기 위해 간단한 이미지를 준비했습니다</a:t>
            </a:r>
            <a:r>
              <a:rPr lang="en-US" altLang="ko-KR" dirty="0"/>
              <a:t>.</a:t>
            </a:r>
            <a:r>
              <a:rPr lang="ko-KR" altLang="en-US" dirty="0"/>
              <a:t> 왼쪽의 파란색 부분은 인코더</a:t>
            </a:r>
            <a:r>
              <a:rPr lang="en-US" altLang="ko-KR" dirty="0"/>
              <a:t>, </a:t>
            </a:r>
            <a:r>
              <a:rPr lang="ko-KR" altLang="en-US" dirty="0"/>
              <a:t>오른쪽의 주황색 부분은 </a:t>
            </a:r>
            <a:r>
              <a:rPr lang="ko-KR" altLang="en-US" dirty="0" err="1"/>
              <a:t>디코더입니다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보시면 오토 인코더는 좌우가 대칭이 되는 형태로 이루어져 있습니다</a:t>
            </a:r>
            <a:r>
              <a:rPr lang="en-US" altLang="ko-KR" dirty="0"/>
              <a:t>. </a:t>
            </a:r>
            <a:r>
              <a:rPr lang="ko-KR" altLang="en-US" dirty="0"/>
              <a:t>위의 이미지는 오토 인코더 중에서도 여러 개의 은닉된 계층을 가지는 </a:t>
            </a:r>
            <a:r>
              <a:rPr lang="en-US" altLang="ko-KR" dirty="0"/>
              <a:t>Stacked Auto Encoder</a:t>
            </a:r>
            <a:r>
              <a:rPr lang="ko-KR" altLang="en-US" dirty="0"/>
              <a:t>입니다</a:t>
            </a:r>
            <a:r>
              <a:rPr lang="en-US" altLang="ko-KR" dirty="0"/>
              <a:t>. Input</a:t>
            </a:r>
            <a:r>
              <a:rPr lang="ko-KR" altLang="en-US" dirty="0"/>
              <a:t> 데이터가 </a:t>
            </a:r>
            <a:r>
              <a:rPr lang="en-US" altLang="ko-KR" dirty="0"/>
              <a:t>Encoder</a:t>
            </a:r>
            <a:r>
              <a:rPr lang="ko-KR" altLang="en-US" dirty="0"/>
              <a:t>로 들어가면 데이터는 여러 과정을 걸쳐서 낮은 차원으로 압축이 되게 됩니다</a:t>
            </a:r>
            <a:r>
              <a:rPr lang="en-US" altLang="ko-KR" dirty="0"/>
              <a:t>. </a:t>
            </a:r>
            <a:r>
              <a:rPr lang="ko-KR" altLang="en-US" dirty="0"/>
              <a:t>이때 이 압축된 데이터는 다시 </a:t>
            </a:r>
            <a:r>
              <a:rPr lang="en-US" altLang="ko-KR" dirty="0"/>
              <a:t>Decoder</a:t>
            </a:r>
            <a:r>
              <a:rPr lang="ko-KR" altLang="en-US" dirty="0"/>
              <a:t>로 들어가서 복원이 되는 방식입니다</a:t>
            </a:r>
            <a:r>
              <a:rPr lang="en-US" altLang="ko-KR" dirty="0"/>
              <a:t>. </a:t>
            </a:r>
            <a:r>
              <a:rPr lang="ko-KR" altLang="en-US" dirty="0"/>
              <a:t>이 과정에서 일부 데이터가 소실이 되거나 노이즈가 생길 수 있는데</a:t>
            </a:r>
            <a:r>
              <a:rPr lang="en-US" altLang="ko-KR" dirty="0"/>
              <a:t>, </a:t>
            </a:r>
            <a:r>
              <a:rPr lang="ko-KR" altLang="en-US" dirty="0" err="1"/>
              <a:t>에포크를</a:t>
            </a:r>
            <a:r>
              <a:rPr lang="ko-KR" altLang="en-US" dirty="0"/>
              <a:t> 반복하면서 이런 </a:t>
            </a:r>
            <a:r>
              <a:rPr lang="ko-KR" altLang="en-US" dirty="0" err="1"/>
              <a:t>오차값을</a:t>
            </a:r>
            <a:r>
              <a:rPr lang="ko-KR" altLang="en-US" dirty="0"/>
              <a:t> 최대한 </a:t>
            </a:r>
            <a:r>
              <a:rPr lang="ko-KR" altLang="en-US" dirty="0" err="1"/>
              <a:t>줄여나가는</a:t>
            </a:r>
            <a:r>
              <a:rPr lang="ko-KR" altLang="en-US" dirty="0"/>
              <a:t> 방식으로 학습합니다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35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처음에 저희 조의 진행이 더디었던 여러 이유 중에 하나는 바로 데이터였습니다</a:t>
            </a:r>
            <a:r>
              <a:rPr lang="en-US" altLang="ko-KR" dirty="0"/>
              <a:t>. </a:t>
            </a:r>
            <a:r>
              <a:rPr lang="ko-KR" altLang="en-US" dirty="0"/>
              <a:t>처음에는</a:t>
            </a:r>
            <a:r>
              <a:rPr lang="en-US" altLang="ko-KR" dirty="0"/>
              <a:t> </a:t>
            </a:r>
            <a:r>
              <a:rPr lang="ko-KR" altLang="en-US" dirty="0"/>
              <a:t>기존에 사용했던 </a:t>
            </a:r>
            <a:r>
              <a:rPr lang="en-US" altLang="ko-KR" dirty="0" err="1"/>
              <a:t>Pykrx</a:t>
            </a:r>
            <a:r>
              <a:rPr lang="en-US" altLang="ko-KR" dirty="0"/>
              <a:t> </a:t>
            </a:r>
            <a:r>
              <a:rPr lang="ko-KR" altLang="en-US" dirty="0"/>
              <a:t>라이브러리가 아닌 대신증권이 제공하는 </a:t>
            </a:r>
            <a:r>
              <a:rPr lang="en-US" altLang="ko-KR" dirty="0"/>
              <a:t>API</a:t>
            </a:r>
            <a:r>
              <a:rPr lang="ko-KR" altLang="en-US" dirty="0"/>
              <a:t>를 활용해 프로젝트를 진행하려고 </a:t>
            </a:r>
            <a:r>
              <a:rPr lang="ko-KR" altLang="en-US" dirty="0" err="1"/>
              <a:t>했었습니다</a:t>
            </a:r>
            <a:r>
              <a:rPr lang="en-US" altLang="ko-KR" dirty="0"/>
              <a:t>. </a:t>
            </a:r>
            <a:r>
              <a:rPr lang="en-US" altLang="ko-KR" dirty="0" err="1"/>
              <a:t>Pykrx</a:t>
            </a:r>
            <a:r>
              <a:rPr lang="ko-KR" altLang="en-US" dirty="0"/>
              <a:t>의 경우 네이버 증권 사이트의 자료를 크롤링해오는 방식이기 때문에 아무래도 증권사 측이 제공하는 데이터가 질이나 양의 측면에 있어서 더 낫지 않을까라고 생각했기 때문입니다</a:t>
            </a:r>
            <a:r>
              <a:rPr lang="en-US" altLang="ko-KR" dirty="0"/>
              <a:t>. </a:t>
            </a:r>
            <a:r>
              <a:rPr lang="ko-KR" altLang="en-US" dirty="0"/>
              <a:t>그러나 여러가지 문제점이 발생했습니다</a:t>
            </a:r>
            <a:r>
              <a:rPr lang="en-US" altLang="ko-KR" dirty="0"/>
              <a:t>. </a:t>
            </a:r>
            <a:r>
              <a:rPr lang="ko-KR" altLang="en-US" dirty="0"/>
              <a:t>우선 데이터를 받아오는 속도가 매우 </a:t>
            </a:r>
            <a:r>
              <a:rPr lang="ko-KR" altLang="en-US" dirty="0" err="1"/>
              <a:t>느렸습니다</a:t>
            </a:r>
            <a:r>
              <a:rPr lang="en-US" altLang="ko-KR" dirty="0"/>
              <a:t>. </a:t>
            </a:r>
            <a:r>
              <a:rPr lang="en-US" altLang="ko-KR" dirty="0" err="1"/>
              <a:t>Pykrx</a:t>
            </a:r>
            <a:r>
              <a:rPr lang="ko-KR" altLang="en-US" dirty="0"/>
              <a:t>를 이용하면 </a:t>
            </a:r>
            <a:r>
              <a:rPr lang="en-US" altLang="ko-KR" dirty="0"/>
              <a:t>20</a:t>
            </a:r>
            <a:r>
              <a:rPr lang="ko-KR" altLang="en-US" dirty="0"/>
              <a:t>년이 넘는 데이터를 받아오는 데에 </a:t>
            </a:r>
            <a:r>
              <a:rPr lang="en-US" altLang="ko-KR" dirty="0"/>
              <a:t>1</a:t>
            </a:r>
            <a:r>
              <a:rPr lang="ko-KR" altLang="en-US" dirty="0"/>
              <a:t>분이 채 걸리지 않았으나</a:t>
            </a:r>
            <a:r>
              <a:rPr lang="en-US" altLang="ko-KR" dirty="0"/>
              <a:t>, </a:t>
            </a:r>
            <a:r>
              <a:rPr lang="ko-KR" altLang="en-US" dirty="0"/>
              <a:t>대신증권의 </a:t>
            </a:r>
            <a:r>
              <a:rPr lang="en-US" altLang="ko-KR" dirty="0"/>
              <a:t>API</a:t>
            </a:r>
            <a:r>
              <a:rPr lang="ko-KR" altLang="en-US" dirty="0"/>
              <a:t>는 이에 비교하면 매우 </a:t>
            </a:r>
            <a:r>
              <a:rPr lang="ko-KR" altLang="en-US" dirty="0" err="1"/>
              <a:t>느렸고</a:t>
            </a:r>
            <a:r>
              <a:rPr lang="ko-KR" altLang="en-US" dirty="0"/>
              <a:t> 증권계좌 등급이 낮아서 한번에 많은 데이터의 열람이 어렵다는 메시지가 계속 등장했습니다</a:t>
            </a:r>
            <a:r>
              <a:rPr lang="en-US" altLang="ko-KR" dirty="0"/>
              <a:t>. </a:t>
            </a:r>
            <a:r>
              <a:rPr lang="ko-KR" altLang="en-US" dirty="0"/>
              <a:t>이 메시지에 확인 버튼을 누르지 않으면 더 이상 데이터를 받아오지 않아 번거로운 일들이 있었습니다</a:t>
            </a:r>
            <a:r>
              <a:rPr lang="en-US" altLang="ko-KR" dirty="0"/>
              <a:t>. </a:t>
            </a:r>
            <a:r>
              <a:rPr lang="ko-KR" altLang="en-US" dirty="0"/>
              <a:t>또 이를 해결하기 위해 </a:t>
            </a:r>
            <a:r>
              <a:rPr lang="en-US" altLang="ko-KR" dirty="0"/>
              <a:t>time</a:t>
            </a:r>
            <a:r>
              <a:rPr lang="ko-KR" altLang="en-US" dirty="0"/>
              <a:t>의 </a:t>
            </a:r>
            <a:r>
              <a:rPr lang="en-US" altLang="ko-KR" dirty="0"/>
              <a:t>sleep </a:t>
            </a:r>
            <a:r>
              <a:rPr lang="ko-KR" altLang="en-US" dirty="0"/>
              <a:t>함수를 사용하였으나 그 빈도수만 줄어들었을 뿐 메시지가 계속 등장했고</a:t>
            </a:r>
            <a:r>
              <a:rPr lang="en-US" altLang="ko-KR" dirty="0"/>
              <a:t>, </a:t>
            </a:r>
            <a:r>
              <a:rPr lang="ko-KR" altLang="en-US" dirty="0"/>
              <a:t>데이터를 받아오는 시간은 더더욱 길어져서 문제가 있었습니다</a:t>
            </a:r>
            <a:r>
              <a:rPr lang="en-US" altLang="ko-KR" dirty="0"/>
              <a:t>. </a:t>
            </a:r>
            <a:r>
              <a:rPr lang="ko-KR" altLang="en-US" dirty="0"/>
              <a:t>다음으로 대신 </a:t>
            </a:r>
            <a:r>
              <a:rPr lang="en-US" altLang="ko-KR" dirty="0"/>
              <a:t>API</a:t>
            </a:r>
            <a:r>
              <a:rPr lang="ko-KR" altLang="en-US" dirty="0"/>
              <a:t>의 특정 함수들은 일정 기간 이전의 데이터를 받아오는 것을 제한했습니다</a:t>
            </a:r>
            <a:r>
              <a:rPr lang="en-US" altLang="ko-KR" dirty="0"/>
              <a:t>. </a:t>
            </a:r>
            <a:r>
              <a:rPr lang="ko-KR" altLang="en-US" dirty="0"/>
              <a:t>예를 들어 어떤 함수는 한번에 </a:t>
            </a:r>
            <a:r>
              <a:rPr lang="en-US" altLang="ko-KR" dirty="0"/>
              <a:t>17</a:t>
            </a:r>
            <a:r>
              <a:rPr lang="ko-KR" altLang="en-US" dirty="0"/>
              <a:t>일의 데이터만 받아오는 것이 가능했고</a:t>
            </a:r>
            <a:r>
              <a:rPr lang="en-US" altLang="ko-KR" dirty="0"/>
              <a:t>, </a:t>
            </a:r>
            <a:r>
              <a:rPr lang="ko-KR" altLang="en-US" dirty="0"/>
              <a:t>또 어떤 함수는 현재 날짜로부터 일정 기간 이전의 데이터를 불러오는 것이 시스템 상에서 막혀 있었습니다</a:t>
            </a:r>
            <a:r>
              <a:rPr lang="en-US" altLang="ko-KR" dirty="0"/>
              <a:t>. </a:t>
            </a:r>
            <a:r>
              <a:rPr lang="ko-KR" altLang="en-US" dirty="0"/>
              <a:t>보다 다양한 변수를 사용하고 싶었기 때문에 이는 저희에게 큰 걸림돌이 되었습니다</a:t>
            </a:r>
            <a:r>
              <a:rPr lang="en-US" altLang="ko-KR" dirty="0"/>
              <a:t>. </a:t>
            </a:r>
            <a:r>
              <a:rPr lang="ko-KR" altLang="en-US" dirty="0"/>
              <a:t>마지막으로 사용 방법이 복잡하고 에러도 잦았습니다</a:t>
            </a:r>
            <a:r>
              <a:rPr lang="en-US" altLang="ko-KR" dirty="0"/>
              <a:t>. </a:t>
            </a:r>
            <a:r>
              <a:rPr lang="ko-KR" altLang="en-US" dirty="0"/>
              <a:t>처음 세팅을 할 때 시간이 오래 걸렸고</a:t>
            </a:r>
            <a:r>
              <a:rPr lang="en-US" altLang="ko-KR" dirty="0"/>
              <a:t>, </a:t>
            </a:r>
            <a:r>
              <a:rPr lang="ko-KR" altLang="en-US" dirty="0"/>
              <a:t>매번 컴퓨터를 껐다가 킨 후 다시 코드를 돌릴 때마다 복잡한 실행 과정을 거쳤습니다</a:t>
            </a:r>
            <a:r>
              <a:rPr lang="en-US" altLang="ko-KR" dirty="0"/>
              <a:t>. </a:t>
            </a:r>
            <a:r>
              <a:rPr lang="ko-KR" altLang="en-US" dirty="0"/>
              <a:t>그리고 조금 오래 사용을 하고 있으면 어느 순간 서버 연결이 끊기는데</a:t>
            </a:r>
            <a:r>
              <a:rPr lang="en-US" altLang="ko-KR" dirty="0"/>
              <a:t>, </a:t>
            </a:r>
            <a:r>
              <a:rPr lang="ko-KR" altLang="en-US" dirty="0"/>
              <a:t>이 경우 무조건 컴퓨터를 다시 부팅해야 다시 </a:t>
            </a:r>
            <a:r>
              <a:rPr lang="en-US" altLang="ko-KR" dirty="0"/>
              <a:t>API</a:t>
            </a:r>
            <a:r>
              <a:rPr lang="ko-KR" altLang="en-US" dirty="0"/>
              <a:t>를 사용할 수 있었습니다</a:t>
            </a:r>
            <a:r>
              <a:rPr lang="en-US" altLang="ko-KR" dirty="0"/>
              <a:t>. </a:t>
            </a:r>
            <a:r>
              <a:rPr lang="ko-KR" altLang="en-US" dirty="0"/>
              <a:t>따라서 저희는 비교적 사용이 간편하고 다양한 데이터를 제공하며 비교적 제약이 없는 </a:t>
            </a:r>
            <a:r>
              <a:rPr lang="en-US" altLang="ko-KR" dirty="0" err="1"/>
              <a:t>Pykrx</a:t>
            </a:r>
            <a:r>
              <a:rPr lang="en-US" altLang="ko-KR" dirty="0"/>
              <a:t> </a:t>
            </a:r>
            <a:r>
              <a:rPr lang="ko-KR" altLang="en-US" dirty="0"/>
              <a:t>라이브러리를 사용해 프로젝트를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6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크게 </a:t>
            </a:r>
            <a:r>
              <a:rPr lang="en-US" altLang="ko-KR" dirty="0"/>
              <a:t>2</a:t>
            </a:r>
            <a:r>
              <a:rPr lang="ko-KR" altLang="en-US" dirty="0"/>
              <a:t>개로 나눠서 오토 인코더에 데이터를 넣었습니다</a:t>
            </a:r>
            <a:r>
              <a:rPr lang="en-US" altLang="ko-KR" dirty="0"/>
              <a:t>. </a:t>
            </a:r>
            <a:r>
              <a:rPr lang="ko-KR" altLang="en-US" dirty="0"/>
              <a:t>먼저 처음에는 최대한 다양한 변수를 넣어 오토 인코더를 실행했습니다</a:t>
            </a:r>
            <a:r>
              <a:rPr lang="en-US" altLang="ko-KR" dirty="0"/>
              <a:t>. </a:t>
            </a:r>
            <a:r>
              <a:rPr lang="ko-KR" altLang="en-US" dirty="0"/>
              <a:t>어떤 변수들은 특정 기간 이전의 데이터가 없었기 때문에</a:t>
            </a:r>
            <a:r>
              <a:rPr lang="en-US" altLang="ko-KR" dirty="0"/>
              <a:t>, </a:t>
            </a:r>
            <a:r>
              <a:rPr lang="ko-KR" altLang="en-US" dirty="0"/>
              <a:t>비교적 짧은 </a:t>
            </a: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일까지의 데이터를 사용했습니다</a:t>
            </a:r>
            <a:r>
              <a:rPr lang="en-US" altLang="ko-KR" dirty="0"/>
              <a:t>. Input</a:t>
            </a:r>
            <a:r>
              <a:rPr lang="ko-KR" altLang="en-US" dirty="0"/>
              <a:t> 데이터는 화면에 나와있는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2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658DE-C9E6-47A2-A9BA-E22FAD78D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8ED796-0374-4578-BAE3-AA7DDC866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59AD5-5D85-4B19-86F9-878C02E4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08513-20BC-40A0-A1D7-62A25BE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6A134-D8F3-4C08-9976-6AD071D5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3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6C2EE-68D6-4C17-9F07-34DB9E55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5218C4-44DD-401B-9ABF-75EEA2614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2DF7E-5F5B-4BBF-8AC3-380054F8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0601A-B5E3-489D-8BD7-2E663760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B93D0-FCA7-4B68-879D-8B703326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8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2ADE08-9740-4DFD-9875-FFE603B3D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2A7B2F-52D4-4745-A7F4-78960C0FC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46A21-071B-48D2-A22E-C0AAF3AD1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11D4E-A772-4810-A5A6-668CE2E4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74DFF-BD67-4D8E-A2BF-A9E48A41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7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591CB-BD86-4B36-9FFA-A060E9A7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1BF41-8C1C-4E00-BE7B-5931DDC5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3051C-9C90-476A-B015-9883501E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FD763-83A2-4AA5-8BA5-2F7D4E66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40A73-3F1E-4D50-88EF-437E5D11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3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CA90E-4F5C-43EC-9BAD-17EA3D71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16247-1515-4C12-B42E-57637CA2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65C9C-5C47-4593-9287-74EF54FB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44C46-51BB-4AE6-86F8-00C12A05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58596-06F3-4555-86D3-00FA8B91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3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4C56E-5BE0-431A-90EE-62FABB13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E8CCC-7F48-44DB-9C70-3652D1C26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966C44-C236-429F-BAE5-186EDD673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17FC13-EC08-4499-945F-116B7F50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03C7BD-9B36-405B-ABB4-F38FF479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BA8156-786F-4374-A05A-4EC026F1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3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E214D-520E-4183-8582-C2345F1D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25EE7-ABBD-4EED-9E35-11F66940E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0FDE97-0B5A-47E0-89F0-913C35A4D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161279-A03D-4337-8AF4-89B71B253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1B594A-8723-437C-A4B2-CCF7ACE25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454C3F-7C58-40F7-9C47-88E0BA2F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B0ABA0-0D77-4A3E-A142-6D2D9AD4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48DCE7-F136-4A86-9EE9-EF5D8832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3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C96BC-4B3B-4C1E-ACC4-5F0FF115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687B45-837E-47C8-B9E9-DE923362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5DA46-B5C1-4C9F-B19B-8FF608CD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A9BA5E-CE20-4814-9224-579C015B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8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ECE9FE-B059-4787-A195-3D8449EC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8FF416-9F18-4A63-B7E2-01F94E1B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DE8CCD-A448-49B4-ACC9-1F3171CF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7464C-DB60-4F2E-9FD6-51ECC8B1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B1A05-1F26-4341-B04B-AE5E3CC21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3CF1D4-F470-4371-A64D-3CE142341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70A07-7CC8-465A-BC34-10DF4E73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224C59-200F-416B-BDEA-2A2A5CAC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4B6664-9B48-41F1-A68F-22D7D4F0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1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3E99-CCAF-4B8F-9082-DDE5165C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340B39-131D-4C95-A752-1997005BF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AE58B-7741-4B3E-A8AA-13AB464DE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371D62-ED5E-46FD-9704-451C5AA2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2BBCC7-5375-45D8-AC40-574D5D1E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9595C5-A82A-4C04-B909-2AD8BE82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51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4FC804-7B55-478B-A73A-3289B7CE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C0F024-CBC1-407D-A2BC-7AB48D43F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FB04E-0240-4BBF-BF02-E44955558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C63F21-116D-4741-87A8-6D3BBB6B4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E962C-61C0-4DC4-92AE-712C08FD2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81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시, 표지판이(가) 표시된 사진&#10;&#10;자동 생성된 설명">
            <a:extLst>
              <a:ext uri="{FF2B5EF4-FFF2-40B4-BE49-F238E27FC236}">
                <a16:creationId xmlns:a16="http://schemas.microsoft.com/office/drawing/2014/main" id="{F39861B0-5C8D-4025-8E7A-E4674D009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" b="22379"/>
          <a:stretch/>
        </p:blipFill>
        <p:spPr>
          <a:xfrm>
            <a:off x="-1" y="0"/>
            <a:ext cx="1218961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5FBADD-C3FA-4A51-8F0B-131F0C46A0E4}"/>
              </a:ext>
            </a:extLst>
          </p:cNvPr>
          <p:cNvSpPr/>
          <p:nvPr/>
        </p:nvSpPr>
        <p:spPr>
          <a:xfrm>
            <a:off x="0" y="0"/>
            <a:ext cx="12189619" cy="685800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404D0-4389-4CC0-A65E-A66552748F00}"/>
              </a:ext>
            </a:extLst>
          </p:cNvPr>
          <p:cNvSpPr txBox="1"/>
          <p:nvPr/>
        </p:nvSpPr>
        <p:spPr>
          <a:xfrm>
            <a:off x="334803" y="1142397"/>
            <a:ext cx="114810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AE</a:t>
            </a:r>
            <a:r>
              <a:rPr lang="ko-KR" altLang="en-US" sz="42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활용한 </a:t>
            </a:r>
            <a:r>
              <a:rPr lang="en-US" altLang="ko-KR" sz="42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Anomaly Detection </a:t>
            </a:r>
            <a:r>
              <a:rPr lang="ko-KR" altLang="en-US" sz="42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</a:t>
            </a:r>
            <a:endParaRPr lang="en-US" altLang="ko-KR" sz="42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42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 투자자의 거래량과 주가 간의 상관관계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F519A-B2BF-44CC-94A9-02E9E7CD5A84}"/>
              </a:ext>
            </a:extLst>
          </p:cNvPr>
          <p:cNvSpPr txBox="1"/>
          <p:nvPr/>
        </p:nvSpPr>
        <p:spPr>
          <a:xfrm>
            <a:off x="9224654" y="2445825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고지환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윤혜진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한지우</a:t>
            </a:r>
          </a:p>
        </p:txBody>
      </p:sp>
    </p:spTree>
    <p:extLst>
      <p:ext uri="{BB962C8B-B14F-4D97-AF65-F5344CB8AC3E}">
        <p14:creationId xmlns:p14="http://schemas.microsoft.com/office/powerpoint/2010/main" val="351895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ADD2CEB-622A-469B-A664-2A25508F5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3" y="0"/>
            <a:ext cx="11826394" cy="60973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A785E4-05B5-4869-A93C-BF8BD7FAC655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9AF08-77C3-444D-A41C-23DE7981A326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566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E264A9-2546-49B2-8D59-2EB5AE4BFE3E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F848C2-4AD3-419A-BEA6-2238ED34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3" y="4942"/>
            <a:ext cx="11826394" cy="6097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055DF-1C67-40A1-AAC8-C3E723DC406E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43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145E9A-FA2B-4FDA-8154-1C1DC6781BD5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4ADAB-4648-413A-B293-BE106426E775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FF546-DFB9-4CC4-8F66-A58BC41D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3" y="11827"/>
            <a:ext cx="11826394" cy="60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E264A9-2546-49B2-8D59-2EB5AE4BFE3E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17AA3-31C8-4688-96D4-E25CF0AE5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3" y="76200"/>
            <a:ext cx="11826394" cy="594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CA81B-18F1-40DA-A3B8-975F4B5A0F07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29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3DDABA-345E-4CAB-BADA-804FBCB0E1E7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6F28F-82BC-4325-B420-B01FD8F21D48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AF0381-8D77-4D2B-B2BE-938FB4147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3" y="76200"/>
            <a:ext cx="11826394" cy="59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3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E264A9-2546-49B2-8D59-2EB5AE4BFE3E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DEF89D-45BD-4579-AADF-B4456D3E5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" y="0"/>
            <a:ext cx="11953423" cy="609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63CEC-FE60-43FE-8A3D-437E6D61A163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23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E264A9-2546-49B2-8D59-2EB5AE4BFE3E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FC66EF-AEC7-4470-8ADB-E62C5CE44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" y="0"/>
            <a:ext cx="11953423" cy="609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63AE2-597E-4868-81A0-728A4C31E26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22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4A62C38-C2CC-4B62-9D39-53797D94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" b="9719"/>
          <a:stretch/>
        </p:blipFill>
        <p:spPr>
          <a:xfrm>
            <a:off x="0" y="0"/>
            <a:ext cx="12186047" cy="6858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B54D33-36BC-42F0-A242-07510E6E34D4}"/>
              </a:ext>
            </a:extLst>
          </p:cNvPr>
          <p:cNvSpPr/>
          <p:nvPr/>
        </p:nvSpPr>
        <p:spPr>
          <a:xfrm>
            <a:off x="0" y="2943225"/>
            <a:ext cx="12189619" cy="3914775"/>
          </a:xfrm>
          <a:prstGeom prst="rect">
            <a:avLst/>
          </a:prstGeom>
          <a:gradFill>
            <a:gsLst>
              <a:gs pos="71000">
                <a:srgbClr val="000000"/>
              </a:gs>
              <a:gs pos="100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D25C3-9241-4CFB-B770-5A68BD6E2289}"/>
              </a:ext>
            </a:extLst>
          </p:cNvPr>
          <p:cNvSpPr txBox="1"/>
          <p:nvPr/>
        </p:nvSpPr>
        <p:spPr>
          <a:xfrm>
            <a:off x="352425" y="3409950"/>
            <a:ext cx="2499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300" dirty="0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INDEX</a:t>
            </a:r>
            <a:endParaRPr lang="ko-KR" altLang="en-US" sz="6600" spc="-300" dirty="0">
              <a:solidFill>
                <a:schemeClr val="bg1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2E565-5A4D-460F-AA96-438D018DC535}"/>
              </a:ext>
            </a:extLst>
          </p:cNvPr>
          <p:cNvSpPr txBox="1"/>
          <p:nvPr/>
        </p:nvSpPr>
        <p:spPr>
          <a:xfrm>
            <a:off x="352425" y="4984671"/>
            <a:ext cx="26327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D7BA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</a:p>
          <a:p>
            <a:r>
              <a:rPr lang="en-US" altLang="ko-KR" sz="32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AutoEncoder</a:t>
            </a:r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D5B2D-67E2-4816-890D-4DD0B1AB1F39}"/>
              </a:ext>
            </a:extLst>
          </p:cNvPr>
          <p:cNvSpPr txBox="1"/>
          <p:nvPr/>
        </p:nvSpPr>
        <p:spPr>
          <a:xfrm>
            <a:off x="5393307" y="4984671"/>
            <a:ext cx="12501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E8C7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LSTM</a:t>
            </a:r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C4634-77B8-4788-B877-6E056A24D8C2}"/>
              </a:ext>
            </a:extLst>
          </p:cNvPr>
          <p:cNvSpPr txBox="1"/>
          <p:nvPr/>
        </p:nvSpPr>
        <p:spPr>
          <a:xfrm>
            <a:off x="9051632" y="4984671"/>
            <a:ext cx="27879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A790B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결론 및 한계점</a:t>
            </a:r>
          </a:p>
        </p:txBody>
      </p:sp>
    </p:spTree>
    <p:extLst>
      <p:ext uri="{BB962C8B-B14F-4D97-AF65-F5344CB8AC3E}">
        <p14:creationId xmlns:p14="http://schemas.microsoft.com/office/powerpoint/2010/main" val="2360497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9F79C0E-E254-4666-A733-0816AA887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8"/>
          <a:stretch/>
        </p:blipFill>
        <p:spPr>
          <a:xfrm>
            <a:off x="0" y="510071"/>
            <a:ext cx="12185841" cy="619552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89BCC6-DC6F-405C-87FA-D01173DCE0F2}"/>
              </a:ext>
            </a:extLst>
          </p:cNvPr>
          <p:cNvSpPr txBox="1"/>
          <p:nvPr/>
        </p:nvSpPr>
        <p:spPr>
          <a:xfrm>
            <a:off x="1553239" y="1004635"/>
            <a:ext cx="505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60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888830-D8EE-48F9-970A-EDBA717B9A7F}"/>
                  </a:ext>
                </a:extLst>
              </p:cNvPr>
              <p:cNvSpPr txBox="1"/>
              <p:nvPr/>
            </p:nvSpPr>
            <p:spPr>
              <a:xfrm>
                <a:off x="1542551" y="1877180"/>
                <a:ext cx="9207612" cy="1304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Neural Network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의 일종으로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Input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[0, 1]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를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Deterministic Mapping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을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통해</a:t>
                </a:r>
                <a:endPara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기존 데이터보다 작은 차원으로 </a:t>
                </a:r>
                <a:r>
                  <a:rPr lang="ko-KR" altLang="en-US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압축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하는 것을 반복한다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이후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다시 일련의 </a:t>
                </a:r>
                <a:r>
                  <a:rPr lang="en-US" altLang="ko-KR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Reconstruction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과정을 통해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[0, 1]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ko-KR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는 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Input Vector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와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크기가 동일한 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Output Vector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를 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Return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한다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 </a:t>
                </a:r>
                <a:r>
                  <a:rPr lang="en-US" altLang="ko-KR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Epoch</a:t>
                </a:r>
                <a:r>
                  <a:rPr lang="ko-KR" altLang="en-US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를 반복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하면서 원본 데이터와 복원한 데이터의 </a:t>
                </a:r>
                <a:r>
                  <a:rPr lang="ko-KR" altLang="en-US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차이를 최소화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하는 방향으로 학습한다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888830-D8EE-48F9-970A-EDBA717B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551" y="1877180"/>
                <a:ext cx="9207612" cy="1304460"/>
              </a:xfrm>
              <a:prstGeom prst="rect">
                <a:avLst/>
              </a:prstGeom>
              <a:blipFill>
                <a:blip r:embed="rId4"/>
                <a:stretch>
                  <a:fillRect l="-530" t="-1402" r="-530" b="-7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8B709C-AE6B-486A-A3EB-47FC3775E4E3}"/>
              </a:ext>
            </a:extLst>
          </p:cNvPr>
          <p:cNvSpPr txBox="1"/>
          <p:nvPr/>
        </p:nvSpPr>
        <p:spPr>
          <a:xfrm>
            <a:off x="1888999" y="5897988"/>
            <a:ext cx="8414002" cy="22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“Extracting and Composing Robust Features with Denoising Autoencoders” Pascal Vincent, Hugo Larochelle, </a:t>
            </a:r>
            <a:r>
              <a:rPr lang="en-US" altLang="ko-KR" sz="9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Yoshua</a:t>
            </a:r>
            <a:r>
              <a:rPr lang="en-US" altLang="ko-KR" sz="9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Bengio</a:t>
            </a:r>
            <a:r>
              <a:rPr lang="en-US" altLang="ko-KR" sz="9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Pierre-Antoine </a:t>
            </a:r>
            <a:r>
              <a:rPr lang="en-US" altLang="ko-KR" sz="9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Manzagol</a:t>
            </a:r>
            <a:r>
              <a:rPr lang="en-US" altLang="ko-KR" sz="9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9082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식물이(가) 표시된 사진&#10;&#10;자동 생성된 설명">
            <a:extLst>
              <a:ext uri="{FF2B5EF4-FFF2-40B4-BE49-F238E27FC236}">
                <a16:creationId xmlns:a16="http://schemas.microsoft.com/office/drawing/2014/main" id="{2EEC63FB-9541-48BD-9E47-98777C66C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4792EE-D8BC-4F1A-ABBF-CE2064C1C78B}"/>
              </a:ext>
            </a:extLst>
          </p:cNvPr>
          <p:cNvSpPr/>
          <p:nvPr/>
        </p:nvSpPr>
        <p:spPr>
          <a:xfrm>
            <a:off x="9985" y="6094112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B927C-5505-4130-BC11-C60F7447A0C0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F02D4F-7450-4C80-B1C7-87C4698AF741}"/>
              </a:ext>
            </a:extLst>
          </p:cNvPr>
          <p:cNvGrpSpPr/>
          <p:nvPr/>
        </p:nvGrpSpPr>
        <p:grpSpPr>
          <a:xfrm>
            <a:off x="2048630" y="511908"/>
            <a:ext cx="8094740" cy="5078516"/>
            <a:chOff x="1247344" y="521491"/>
            <a:chExt cx="8094740" cy="507851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3BEF3F3-B757-465D-8D35-411812384A7E}"/>
                </a:ext>
              </a:extLst>
            </p:cNvPr>
            <p:cNvSpPr/>
            <p:nvPr/>
          </p:nvSpPr>
          <p:spPr>
            <a:xfrm>
              <a:off x="1247344" y="521491"/>
              <a:ext cx="720000" cy="720000"/>
            </a:xfrm>
            <a:prstGeom prst="ellipse">
              <a:avLst/>
            </a:prstGeom>
            <a:solidFill>
              <a:srgbClr val="3AA7AC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334AB4-DE68-4D94-B4DD-BD02AF7854A4}"/>
                </a:ext>
              </a:extLst>
            </p:cNvPr>
            <p:cNvSpPr/>
            <p:nvPr/>
          </p:nvSpPr>
          <p:spPr>
            <a:xfrm>
              <a:off x="1247344" y="1611120"/>
              <a:ext cx="720000" cy="720000"/>
            </a:xfrm>
            <a:prstGeom prst="ellipse">
              <a:avLst/>
            </a:prstGeom>
            <a:solidFill>
              <a:srgbClr val="3AA7AC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129F5E3-0F79-4189-ACBB-5D108FE19DBA}"/>
                </a:ext>
              </a:extLst>
            </p:cNvPr>
            <p:cNvSpPr/>
            <p:nvPr/>
          </p:nvSpPr>
          <p:spPr>
            <a:xfrm>
              <a:off x="1247344" y="2700749"/>
              <a:ext cx="720000" cy="720000"/>
            </a:xfrm>
            <a:prstGeom prst="ellipse">
              <a:avLst/>
            </a:prstGeom>
            <a:solidFill>
              <a:srgbClr val="3AA7AC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8323711-A977-4F23-A171-732D32E58438}"/>
                </a:ext>
              </a:extLst>
            </p:cNvPr>
            <p:cNvSpPr/>
            <p:nvPr/>
          </p:nvSpPr>
          <p:spPr>
            <a:xfrm>
              <a:off x="1247344" y="3790378"/>
              <a:ext cx="720000" cy="720000"/>
            </a:xfrm>
            <a:prstGeom prst="ellipse">
              <a:avLst/>
            </a:prstGeom>
            <a:solidFill>
              <a:srgbClr val="3AA7AC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B1FB5E0-DD0F-489B-8A66-81A6FF3A3171}"/>
                </a:ext>
              </a:extLst>
            </p:cNvPr>
            <p:cNvSpPr/>
            <p:nvPr/>
          </p:nvSpPr>
          <p:spPr>
            <a:xfrm>
              <a:off x="1247344" y="4880007"/>
              <a:ext cx="720000" cy="720000"/>
            </a:xfrm>
            <a:prstGeom prst="ellipse">
              <a:avLst/>
            </a:prstGeom>
            <a:solidFill>
              <a:srgbClr val="3AA7AC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9B8A282-1757-4412-A514-2DF91F3677AB}"/>
                </a:ext>
              </a:extLst>
            </p:cNvPr>
            <p:cNvSpPr/>
            <p:nvPr/>
          </p:nvSpPr>
          <p:spPr>
            <a:xfrm>
              <a:off x="3092814" y="1611120"/>
              <a:ext cx="720000" cy="720000"/>
            </a:xfrm>
            <a:prstGeom prst="ellipse">
              <a:avLst/>
            </a:prstGeom>
            <a:solidFill>
              <a:srgbClr val="6CC9C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2B1D804-C82C-4508-8B9F-0B9BE5DA51F5}"/>
                </a:ext>
              </a:extLst>
            </p:cNvPr>
            <p:cNvSpPr/>
            <p:nvPr/>
          </p:nvSpPr>
          <p:spPr>
            <a:xfrm>
              <a:off x="3092814" y="2709000"/>
              <a:ext cx="720000" cy="720000"/>
            </a:xfrm>
            <a:prstGeom prst="ellipse">
              <a:avLst/>
            </a:prstGeom>
            <a:solidFill>
              <a:srgbClr val="6CC9C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A9234E9-6418-4F91-B23B-9B210730DC4C}"/>
                </a:ext>
              </a:extLst>
            </p:cNvPr>
            <p:cNvSpPr/>
            <p:nvPr/>
          </p:nvSpPr>
          <p:spPr>
            <a:xfrm>
              <a:off x="3092814" y="3790168"/>
              <a:ext cx="720000" cy="720000"/>
            </a:xfrm>
            <a:prstGeom prst="ellipse">
              <a:avLst/>
            </a:prstGeom>
            <a:solidFill>
              <a:srgbClr val="6CC9C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44D5127-C498-499A-97D8-F2521A30D80B}"/>
                </a:ext>
              </a:extLst>
            </p:cNvPr>
            <p:cNvSpPr/>
            <p:nvPr/>
          </p:nvSpPr>
          <p:spPr>
            <a:xfrm>
              <a:off x="4935904" y="2709000"/>
              <a:ext cx="720000" cy="72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73C19C7-068D-4118-A11D-BFF4AC1B4DEA}"/>
                </a:ext>
              </a:extLst>
            </p:cNvPr>
            <p:cNvSpPr/>
            <p:nvPr/>
          </p:nvSpPr>
          <p:spPr>
            <a:xfrm>
              <a:off x="6778994" y="2709000"/>
              <a:ext cx="720000" cy="720000"/>
            </a:xfrm>
            <a:prstGeom prst="ellipse">
              <a:avLst/>
            </a:prstGeom>
            <a:solidFill>
              <a:srgbClr val="F3917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131569-9D87-41F5-A677-EB1081966D04}"/>
                </a:ext>
              </a:extLst>
            </p:cNvPr>
            <p:cNvSpPr/>
            <p:nvPr/>
          </p:nvSpPr>
          <p:spPr>
            <a:xfrm>
              <a:off x="6778994" y="3790168"/>
              <a:ext cx="720000" cy="720000"/>
            </a:xfrm>
            <a:prstGeom prst="ellipse">
              <a:avLst/>
            </a:prstGeom>
            <a:solidFill>
              <a:srgbClr val="F3917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A1D5657-C524-4377-9785-880FF5D0E9D1}"/>
                </a:ext>
              </a:extLst>
            </p:cNvPr>
            <p:cNvSpPr/>
            <p:nvPr/>
          </p:nvSpPr>
          <p:spPr>
            <a:xfrm>
              <a:off x="6778994" y="1611120"/>
              <a:ext cx="720000" cy="720000"/>
            </a:xfrm>
            <a:prstGeom prst="ellipse">
              <a:avLst/>
            </a:prstGeom>
            <a:solidFill>
              <a:srgbClr val="F3917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3B6D478-A671-4D1A-AC6F-A0586AEDAFEF}"/>
                </a:ext>
              </a:extLst>
            </p:cNvPr>
            <p:cNvSpPr/>
            <p:nvPr/>
          </p:nvSpPr>
          <p:spPr>
            <a:xfrm>
              <a:off x="8622084" y="2709000"/>
              <a:ext cx="720000" cy="720000"/>
            </a:xfrm>
            <a:prstGeom prst="ellipse">
              <a:avLst/>
            </a:prstGeom>
            <a:solidFill>
              <a:srgbClr val="EB4C2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D86ADC8-6E23-4F98-ACD8-215727937EFE}"/>
                </a:ext>
              </a:extLst>
            </p:cNvPr>
            <p:cNvSpPr/>
            <p:nvPr/>
          </p:nvSpPr>
          <p:spPr>
            <a:xfrm>
              <a:off x="8622084" y="3790168"/>
              <a:ext cx="720000" cy="720000"/>
            </a:xfrm>
            <a:prstGeom prst="ellipse">
              <a:avLst/>
            </a:prstGeom>
            <a:solidFill>
              <a:srgbClr val="EB4C2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528F5C1-958C-4A9B-B121-9DBCD6AB7B82}"/>
                </a:ext>
              </a:extLst>
            </p:cNvPr>
            <p:cNvSpPr/>
            <p:nvPr/>
          </p:nvSpPr>
          <p:spPr>
            <a:xfrm>
              <a:off x="8622084" y="1611120"/>
              <a:ext cx="720000" cy="720000"/>
            </a:xfrm>
            <a:prstGeom prst="ellipse">
              <a:avLst/>
            </a:prstGeom>
            <a:solidFill>
              <a:srgbClr val="EB4C2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F98DB31-E578-473D-9D46-77D23B591F91}"/>
                </a:ext>
              </a:extLst>
            </p:cNvPr>
            <p:cNvSpPr/>
            <p:nvPr/>
          </p:nvSpPr>
          <p:spPr>
            <a:xfrm>
              <a:off x="8622084" y="521491"/>
              <a:ext cx="720000" cy="720000"/>
            </a:xfrm>
            <a:prstGeom prst="ellipse">
              <a:avLst/>
            </a:prstGeom>
            <a:solidFill>
              <a:srgbClr val="EB4C2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04838E-45E9-4285-B628-7816440F15BD}"/>
                </a:ext>
              </a:extLst>
            </p:cNvPr>
            <p:cNvSpPr/>
            <p:nvPr/>
          </p:nvSpPr>
          <p:spPr>
            <a:xfrm>
              <a:off x="8622084" y="4880007"/>
              <a:ext cx="720000" cy="720000"/>
            </a:xfrm>
            <a:prstGeom prst="ellipse">
              <a:avLst/>
            </a:prstGeom>
            <a:solidFill>
              <a:srgbClr val="EB4C2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2BE58C1-2C86-4AD5-9158-3DD7CADADFAA}"/>
              </a:ext>
            </a:extLst>
          </p:cNvPr>
          <p:cNvCxnSpPr>
            <a:cxnSpLocks/>
            <a:stCxn id="6" idx="6"/>
            <a:endCxn id="13" idx="1"/>
          </p:cNvCxnSpPr>
          <p:nvPr/>
        </p:nvCxnSpPr>
        <p:spPr>
          <a:xfrm>
            <a:off x="2768630" y="871908"/>
            <a:ext cx="1230912" cy="83507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81A75D9-CFCB-48DA-87A8-70286E03494B}"/>
              </a:ext>
            </a:extLst>
          </p:cNvPr>
          <p:cNvCxnSpPr>
            <a:cxnSpLocks/>
            <a:stCxn id="12" idx="6"/>
            <a:endCxn id="15" idx="3"/>
          </p:cNvCxnSpPr>
          <p:nvPr/>
        </p:nvCxnSpPr>
        <p:spPr>
          <a:xfrm flipV="1">
            <a:off x="2768630" y="4395143"/>
            <a:ext cx="1230912" cy="83528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5A4D717-403E-4BAC-9A65-6C466F64D10B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4614100" y="1961537"/>
            <a:ext cx="1123090" cy="109788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4874266-4247-4207-8A61-36F4263DB079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4614100" y="3059417"/>
            <a:ext cx="1123090" cy="1081168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FAB66C9-17DE-4027-A23B-5878B40D5EFC}"/>
              </a:ext>
            </a:extLst>
          </p:cNvPr>
          <p:cNvCxnSpPr>
            <a:cxnSpLocks/>
            <a:stCxn id="19" idx="2"/>
            <a:endCxn id="16" idx="6"/>
          </p:cNvCxnSpPr>
          <p:nvPr/>
        </p:nvCxnSpPr>
        <p:spPr>
          <a:xfrm flipH="1">
            <a:off x="6457190" y="1961537"/>
            <a:ext cx="1123090" cy="109788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A707F4E-271C-4410-855B-E4B19DEC467C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6457190" y="3059417"/>
            <a:ext cx="1123090" cy="1081168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BB1F3E5-5A7A-47D4-97FA-42B5D2D5A981}"/>
              </a:ext>
            </a:extLst>
          </p:cNvPr>
          <p:cNvCxnSpPr>
            <a:cxnSpLocks/>
            <a:stCxn id="23" idx="2"/>
            <a:endCxn id="19" idx="7"/>
          </p:cNvCxnSpPr>
          <p:nvPr/>
        </p:nvCxnSpPr>
        <p:spPr>
          <a:xfrm flipH="1">
            <a:off x="8194838" y="871908"/>
            <a:ext cx="1228532" cy="83507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C6EDC54-ED66-4599-913F-D05D4994F43A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8194838" y="4395143"/>
            <a:ext cx="1228531" cy="83528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71BCA2E-2F67-4B5D-8AB5-5A66E80B61EA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768630" y="1961537"/>
            <a:ext cx="112547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E439DAC-7355-423F-913A-1F416BE2F424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768630" y="3051166"/>
            <a:ext cx="1125470" cy="825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955E208-4D2F-452F-958A-AB847D65351C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2768630" y="4140585"/>
            <a:ext cx="1125470" cy="21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A0B72D-EA31-46A7-B45F-82E154144B9B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4614100" y="3059417"/>
            <a:ext cx="112309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726556E-B1E3-4F43-9F40-8CFDE0056C4C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8300280" y="1961537"/>
            <a:ext cx="112309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DCFFA74-DF03-4107-94A0-DD38EBAB07F0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>
            <a:off x="8300280" y="3059417"/>
            <a:ext cx="112309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82AD468-F75C-49FD-92BF-2D8054A739A3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8300280" y="4140585"/>
            <a:ext cx="112309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571C1A1-A54C-4340-AD07-E597144ADE36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6457190" y="3059417"/>
            <a:ext cx="112309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7458818-378B-4899-8293-6B266088B6B9}"/>
              </a:ext>
            </a:extLst>
          </p:cNvPr>
          <p:cNvSpPr/>
          <p:nvPr/>
        </p:nvSpPr>
        <p:spPr>
          <a:xfrm>
            <a:off x="9985" y="2680352"/>
            <a:ext cx="1635555" cy="76944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D27FD6-60A9-4107-BBFF-42C556C038DD}"/>
              </a:ext>
            </a:extLst>
          </p:cNvPr>
          <p:cNvSpPr txBox="1"/>
          <p:nvPr/>
        </p:nvSpPr>
        <p:spPr>
          <a:xfrm>
            <a:off x="107822" y="2830148"/>
            <a:ext cx="1377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84D2D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Encoder</a:t>
            </a:r>
            <a:endParaRPr lang="ko-KR" altLang="en-US" sz="2400" dirty="0">
              <a:solidFill>
                <a:srgbClr val="84D2D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540FE7C-D6DF-482D-A91C-735D1FFE81B7}"/>
              </a:ext>
            </a:extLst>
          </p:cNvPr>
          <p:cNvSpPr/>
          <p:nvPr/>
        </p:nvSpPr>
        <p:spPr>
          <a:xfrm>
            <a:off x="10546460" y="2680352"/>
            <a:ext cx="1634400" cy="76944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6CF8B1-DEAF-426C-8279-C20A57C39537}"/>
              </a:ext>
            </a:extLst>
          </p:cNvPr>
          <p:cNvSpPr txBox="1"/>
          <p:nvPr/>
        </p:nvSpPr>
        <p:spPr>
          <a:xfrm>
            <a:off x="10700933" y="2828584"/>
            <a:ext cx="1409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07A6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Decoder</a:t>
            </a:r>
            <a:endParaRPr lang="ko-KR" altLang="en-US" sz="2400" dirty="0">
              <a:solidFill>
                <a:srgbClr val="F07A6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A0E1ABA-FFAA-48EE-B49F-D2FEECAE81B2}"/>
              </a:ext>
            </a:extLst>
          </p:cNvPr>
          <p:cNvCxnSpPr>
            <a:cxnSpLocks/>
            <a:stCxn id="7" idx="5"/>
            <a:endCxn id="14" idx="1"/>
          </p:cNvCxnSpPr>
          <p:nvPr/>
        </p:nvCxnSpPr>
        <p:spPr>
          <a:xfrm>
            <a:off x="2663188" y="2216095"/>
            <a:ext cx="1336354" cy="58876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26DC734-BC7C-4303-918C-635560258616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2663188" y="3313975"/>
            <a:ext cx="1336354" cy="57226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BBEC107-D8CC-4576-B54E-C78FE05E755E}"/>
              </a:ext>
            </a:extLst>
          </p:cNvPr>
          <p:cNvCxnSpPr>
            <a:cxnSpLocks/>
            <a:stCxn id="22" idx="3"/>
            <a:endCxn id="17" idx="7"/>
          </p:cNvCxnSpPr>
          <p:nvPr/>
        </p:nvCxnSpPr>
        <p:spPr>
          <a:xfrm flipH="1">
            <a:off x="8194838" y="2216095"/>
            <a:ext cx="1333974" cy="58876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171AAE7-E374-4FF3-8093-502AA95FCAD2}"/>
              </a:ext>
            </a:extLst>
          </p:cNvPr>
          <p:cNvCxnSpPr>
            <a:cxnSpLocks/>
            <a:stCxn id="21" idx="1"/>
            <a:endCxn id="17" idx="5"/>
          </p:cNvCxnSpPr>
          <p:nvPr/>
        </p:nvCxnSpPr>
        <p:spPr>
          <a:xfrm flipH="1" flipV="1">
            <a:off x="8194838" y="3313975"/>
            <a:ext cx="1333974" cy="57205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06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526183-4975-4917-9C82-71C3A98921E6}"/>
              </a:ext>
            </a:extLst>
          </p:cNvPr>
          <p:cNvSpPr txBox="1"/>
          <p:nvPr/>
        </p:nvSpPr>
        <p:spPr>
          <a:xfrm>
            <a:off x="163319" y="-79510"/>
            <a:ext cx="25010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900" dirty="0">
                <a:ln w="57150">
                  <a:solidFill>
                    <a:schemeClr val="tx1"/>
                  </a:solidFill>
                </a:ln>
                <a:solidFill>
                  <a:srgbClr val="6CC9CD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</a:t>
            </a:r>
            <a:endParaRPr lang="ko-KR" altLang="en-US" sz="23900" dirty="0">
              <a:ln w="57150">
                <a:solidFill>
                  <a:schemeClr val="tx1"/>
                </a:solidFill>
              </a:ln>
              <a:solidFill>
                <a:srgbClr val="6CC9CD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EF3B09-0111-44CB-BA88-46FC9C06B637}"/>
              </a:ext>
            </a:extLst>
          </p:cNvPr>
          <p:cNvSpPr txBox="1"/>
          <p:nvPr/>
        </p:nvSpPr>
        <p:spPr>
          <a:xfrm>
            <a:off x="9551912" y="2700884"/>
            <a:ext cx="245291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900" dirty="0">
                <a:ln w="57150">
                  <a:solidFill>
                    <a:schemeClr val="tx1"/>
                  </a:solidFill>
                </a:ln>
                <a:solidFill>
                  <a:srgbClr val="EE674C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</a:t>
            </a:r>
            <a:endParaRPr lang="ko-KR" altLang="en-US" sz="23900" dirty="0">
              <a:ln w="57150">
                <a:solidFill>
                  <a:schemeClr val="tx1"/>
                </a:solidFill>
              </a:ln>
              <a:solidFill>
                <a:srgbClr val="EE674C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B4DA4-C902-424C-A9E0-A975729E36D5}"/>
              </a:ext>
            </a:extLst>
          </p:cNvPr>
          <p:cNvSpPr txBox="1"/>
          <p:nvPr/>
        </p:nvSpPr>
        <p:spPr>
          <a:xfrm>
            <a:off x="3180385" y="1337731"/>
            <a:ext cx="854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대신</a:t>
            </a:r>
            <a:r>
              <a:rPr lang="en-US" altLang="ko-KR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아닌 </a:t>
            </a:r>
            <a:r>
              <a:rPr lang="en-US" altLang="ko-KR" sz="440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Pykrx</a:t>
            </a:r>
            <a:r>
              <a:rPr lang="en-US" altLang="ko-KR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사용한 이유</a:t>
            </a:r>
            <a:r>
              <a:rPr lang="en-US" altLang="ko-KR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4400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507125" y="3354570"/>
            <a:ext cx="8945077" cy="2188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30000"/>
              </a:lnSpc>
              <a:buAutoNum type="arabicPeriod"/>
            </a:pPr>
            <a:r>
              <a:rPr lang="ko-KR" altLang="en-US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받아오는 속도에 한계가 있음</a:t>
            </a: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742950" indent="-742950">
              <a:lnSpc>
                <a:spcPct val="130000"/>
              </a:lnSpc>
              <a:buAutoNum type="arabicPeriod"/>
            </a:pPr>
            <a:r>
              <a:rPr lang="ko-KR" altLang="en-US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 기간 이전의 데이터를 사용할 수 없음</a:t>
            </a: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742950" indent="-742950">
              <a:lnSpc>
                <a:spcPct val="130000"/>
              </a:lnSpc>
              <a:buAutoNum type="arabicPeriod"/>
            </a:pPr>
            <a:r>
              <a:rPr lang="ko-KR" altLang="en-US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복잡한 사용 방법 및 잦은 에러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74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BE976-F2A2-4D11-A300-44CB20599423}"/>
              </a:ext>
            </a:extLst>
          </p:cNvPr>
          <p:cNvSpPr/>
          <p:nvPr/>
        </p:nvSpPr>
        <p:spPr>
          <a:xfrm>
            <a:off x="4857749" y="314325"/>
            <a:ext cx="6981825" cy="5486400"/>
          </a:xfrm>
          <a:custGeom>
            <a:avLst/>
            <a:gdLst>
              <a:gd name="connsiteX0" fmla="*/ 0 w 6981825"/>
              <a:gd name="connsiteY0" fmla="*/ 0 h 5486400"/>
              <a:gd name="connsiteX1" fmla="*/ 488728 w 6981825"/>
              <a:gd name="connsiteY1" fmla="*/ 0 h 5486400"/>
              <a:gd name="connsiteX2" fmla="*/ 977456 w 6981825"/>
              <a:gd name="connsiteY2" fmla="*/ 0 h 5486400"/>
              <a:gd name="connsiteX3" fmla="*/ 1675638 w 6981825"/>
              <a:gd name="connsiteY3" fmla="*/ 0 h 5486400"/>
              <a:gd name="connsiteX4" fmla="*/ 2443639 w 6981825"/>
              <a:gd name="connsiteY4" fmla="*/ 0 h 5486400"/>
              <a:gd name="connsiteX5" fmla="*/ 2932367 w 6981825"/>
              <a:gd name="connsiteY5" fmla="*/ 0 h 5486400"/>
              <a:gd name="connsiteX6" fmla="*/ 3700367 w 6981825"/>
              <a:gd name="connsiteY6" fmla="*/ 0 h 5486400"/>
              <a:gd name="connsiteX7" fmla="*/ 4189095 w 6981825"/>
              <a:gd name="connsiteY7" fmla="*/ 0 h 5486400"/>
              <a:gd name="connsiteX8" fmla="*/ 4677823 w 6981825"/>
              <a:gd name="connsiteY8" fmla="*/ 0 h 5486400"/>
              <a:gd name="connsiteX9" fmla="*/ 5376005 w 6981825"/>
              <a:gd name="connsiteY9" fmla="*/ 0 h 5486400"/>
              <a:gd name="connsiteX10" fmla="*/ 5934551 w 6981825"/>
              <a:gd name="connsiteY10" fmla="*/ 0 h 5486400"/>
              <a:gd name="connsiteX11" fmla="*/ 6981825 w 6981825"/>
              <a:gd name="connsiteY11" fmla="*/ 0 h 5486400"/>
              <a:gd name="connsiteX12" fmla="*/ 6981825 w 6981825"/>
              <a:gd name="connsiteY12" fmla="*/ 795528 h 5486400"/>
              <a:gd name="connsiteX13" fmla="*/ 6981825 w 6981825"/>
              <a:gd name="connsiteY13" fmla="*/ 1371600 h 5486400"/>
              <a:gd name="connsiteX14" fmla="*/ 6981825 w 6981825"/>
              <a:gd name="connsiteY14" fmla="*/ 1892808 h 5486400"/>
              <a:gd name="connsiteX15" fmla="*/ 6981825 w 6981825"/>
              <a:gd name="connsiteY15" fmla="*/ 2578608 h 5486400"/>
              <a:gd name="connsiteX16" fmla="*/ 6981825 w 6981825"/>
              <a:gd name="connsiteY16" fmla="*/ 3154680 h 5486400"/>
              <a:gd name="connsiteX17" fmla="*/ 6981825 w 6981825"/>
              <a:gd name="connsiteY17" fmla="*/ 3840480 h 5486400"/>
              <a:gd name="connsiteX18" fmla="*/ 6981825 w 6981825"/>
              <a:gd name="connsiteY18" fmla="*/ 4636008 h 5486400"/>
              <a:gd name="connsiteX19" fmla="*/ 6981825 w 6981825"/>
              <a:gd name="connsiteY19" fmla="*/ 5486400 h 5486400"/>
              <a:gd name="connsiteX20" fmla="*/ 6353461 w 6981825"/>
              <a:gd name="connsiteY20" fmla="*/ 5486400 h 5486400"/>
              <a:gd name="connsiteX21" fmla="*/ 5585460 w 6981825"/>
              <a:gd name="connsiteY21" fmla="*/ 5486400 h 5486400"/>
              <a:gd name="connsiteX22" fmla="*/ 4957096 w 6981825"/>
              <a:gd name="connsiteY22" fmla="*/ 5486400 h 5486400"/>
              <a:gd name="connsiteX23" fmla="*/ 4119277 w 6981825"/>
              <a:gd name="connsiteY23" fmla="*/ 5486400 h 5486400"/>
              <a:gd name="connsiteX24" fmla="*/ 3490913 w 6981825"/>
              <a:gd name="connsiteY24" fmla="*/ 5486400 h 5486400"/>
              <a:gd name="connsiteX25" fmla="*/ 2932367 w 6981825"/>
              <a:gd name="connsiteY25" fmla="*/ 5486400 h 5486400"/>
              <a:gd name="connsiteX26" fmla="*/ 2094548 w 6981825"/>
              <a:gd name="connsiteY26" fmla="*/ 5486400 h 5486400"/>
              <a:gd name="connsiteX27" fmla="*/ 1326547 w 6981825"/>
              <a:gd name="connsiteY27" fmla="*/ 5486400 h 5486400"/>
              <a:gd name="connsiteX28" fmla="*/ 837819 w 6981825"/>
              <a:gd name="connsiteY28" fmla="*/ 5486400 h 5486400"/>
              <a:gd name="connsiteX29" fmla="*/ 0 w 6981825"/>
              <a:gd name="connsiteY29" fmla="*/ 5486400 h 5486400"/>
              <a:gd name="connsiteX30" fmla="*/ 0 w 6981825"/>
              <a:gd name="connsiteY30" fmla="*/ 4745736 h 5486400"/>
              <a:gd name="connsiteX31" fmla="*/ 0 w 6981825"/>
              <a:gd name="connsiteY31" fmla="*/ 4114800 h 5486400"/>
              <a:gd name="connsiteX32" fmla="*/ 0 w 6981825"/>
              <a:gd name="connsiteY32" fmla="*/ 3593592 h 5486400"/>
              <a:gd name="connsiteX33" fmla="*/ 0 w 6981825"/>
              <a:gd name="connsiteY33" fmla="*/ 3017520 h 5486400"/>
              <a:gd name="connsiteX34" fmla="*/ 0 w 6981825"/>
              <a:gd name="connsiteY34" fmla="*/ 2386584 h 5486400"/>
              <a:gd name="connsiteX35" fmla="*/ 0 w 6981825"/>
              <a:gd name="connsiteY35" fmla="*/ 1700784 h 5486400"/>
              <a:gd name="connsiteX36" fmla="*/ 0 w 6981825"/>
              <a:gd name="connsiteY36" fmla="*/ 1069848 h 5486400"/>
              <a:gd name="connsiteX37" fmla="*/ 0 w 6981825"/>
              <a:gd name="connsiteY37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981825" h="5486400" extrusionOk="0">
                <a:moveTo>
                  <a:pt x="0" y="0"/>
                </a:moveTo>
                <a:cubicBezTo>
                  <a:pt x="162233" y="2683"/>
                  <a:pt x="372230" y="5386"/>
                  <a:pt x="488728" y="0"/>
                </a:cubicBezTo>
                <a:cubicBezTo>
                  <a:pt x="605226" y="-5386"/>
                  <a:pt x="774337" y="-20739"/>
                  <a:pt x="977456" y="0"/>
                </a:cubicBezTo>
                <a:cubicBezTo>
                  <a:pt x="1180575" y="20739"/>
                  <a:pt x="1393902" y="12396"/>
                  <a:pt x="1675638" y="0"/>
                </a:cubicBezTo>
                <a:cubicBezTo>
                  <a:pt x="1957374" y="-12396"/>
                  <a:pt x="2142495" y="1451"/>
                  <a:pt x="2443639" y="0"/>
                </a:cubicBezTo>
                <a:cubicBezTo>
                  <a:pt x="2744783" y="-1451"/>
                  <a:pt x="2761485" y="-21626"/>
                  <a:pt x="2932367" y="0"/>
                </a:cubicBezTo>
                <a:cubicBezTo>
                  <a:pt x="3103249" y="21626"/>
                  <a:pt x="3319341" y="-1736"/>
                  <a:pt x="3700367" y="0"/>
                </a:cubicBezTo>
                <a:cubicBezTo>
                  <a:pt x="4081393" y="1736"/>
                  <a:pt x="4055541" y="11805"/>
                  <a:pt x="4189095" y="0"/>
                </a:cubicBezTo>
                <a:cubicBezTo>
                  <a:pt x="4322649" y="-11805"/>
                  <a:pt x="4479938" y="-15224"/>
                  <a:pt x="4677823" y="0"/>
                </a:cubicBezTo>
                <a:cubicBezTo>
                  <a:pt x="4875708" y="15224"/>
                  <a:pt x="5054215" y="-241"/>
                  <a:pt x="5376005" y="0"/>
                </a:cubicBezTo>
                <a:cubicBezTo>
                  <a:pt x="5697795" y="241"/>
                  <a:pt x="5705934" y="-19560"/>
                  <a:pt x="5934551" y="0"/>
                </a:cubicBezTo>
                <a:cubicBezTo>
                  <a:pt x="6163168" y="19560"/>
                  <a:pt x="6626405" y="-38473"/>
                  <a:pt x="6981825" y="0"/>
                </a:cubicBezTo>
                <a:cubicBezTo>
                  <a:pt x="6978690" y="367610"/>
                  <a:pt x="6975281" y="587675"/>
                  <a:pt x="6981825" y="795528"/>
                </a:cubicBezTo>
                <a:cubicBezTo>
                  <a:pt x="6988369" y="1003381"/>
                  <a:pt x="6982675" y="1149932"/>
                  <a:pt x="6981825" y="1371600"/>
                </a:cubicBezTo>
                <a:cubicBezTo>
                  <a:pt x="6980975" y="1593268"/>
                  <a:pt x="6984934" y="1653480"/>
                  <a:pt x="6981825" y="1892808"/>
                </a:cubicBezTo>
                <a:cubicBezTo>
                  <a:pt x="6978716" y="2132136"/>
                  <a:pt x="7008478" y="2307323"/>
                  <a:pt x="6981825" y="2578608"/>
                </a:cubicBezTo>
                <a:cubicBezTo>
                  <a:pt x="6955172" y="2849893"/>
                  <a:pt x="7001369" y="2974002"/>
                  <a:pt x="6981825" y="3154680"/>
                </a:cubicBezTo>
                <a:cubicBezTo>
                  <a:pt x="6962281" y="3335358"/>
                  <a:pt x="6958206" y="3548556"/>
                  <a:pt x="6981825" y="3840480"/>
                </a:cubicBezTo>
                <a:cubicBezTo>
                  <a:pt x="7005444" y="4132404"/>
                  <a:pt x="6963765" y="4446639"/>
                  <a:pt x="6981825" y="4636008"/>
                </a:cubicBezTo>
                <a:cubicBezTo>
                  <a:pt x="6999885" y="4825377"/>
                  <a:pt x="7004853" y="5133430"/>
                  <a:pt x="6981825" y="5486400"/>
                </a:cubicBezTo>
                <a:cubicBezTo>
                  <a:pt x="6767528" y="5490193"/>
                  <a:pt x="6627815" y="5474951"/>
                  <a:pt x="6353461" y="5486400"/>
                </a:cubicBezTo>
                <a:cubicBezTo>
                  <a:pt x="6079107" y="5497849"/>
                  <a:pt x="5791335" y="5524269"/>
                  <a:pt x="5585460" y="5486400"/>
                </a:cubicBezTo>
                <a:cubicBezTo>
                  <a:pt x="5379585" y="5448531"/>
                  <a:pt x="5114277" y="5516160"/>
                  <a:pt x="4957096" y="5486400"/>
                </a:cubicBezTo>
                <a:cubicBezTo>
                  <a:pt x="4799915" y="5456640"/>
                  <a:pt x="4536689" y="5518260"/>
                  <a:pt x="4119277" y="5486400"/>
                </a:cubicBezTo>
                <a:cubicBezTo>
                  <a:pt x="3701865" y="5454540"/>
                  <a:pt x="3735805" y="5473154"/>
                  <a:pt x="3490913" y="5486400"/>
                </a:cubicBezTo>
                <a:cubicBezTo>
                  <a:pt x="3246021" y="5499646"/>
                  <a:pt x="3077395" y="5461552"/>
                  <a:pt x="2932367" y="5486400"/>
                </a:cubicBezTo>
                <a:cubicBezTo>
                  <a:pt x="2787339" y="5511248"/>
                  <a:pt x="2315002" y="5467157"/>
                  <a:pt x="2094548" y="5486400"/>
                </a:cubicBezTo>
                <a:cubicBezTo>
                  <a:pt x="1874094" y="5505643"/>
                  <a:pt x="1640617" y="5474555"/>
                  <a:pt x="1326547" y="5486400"/>
                </a:cubicBezTo>
                <a:cubicBezTo>
                  <a:pt x="1012477" y="5498245"/>
                  <a:pt x="943660" y="5498125"/>
                  <a:pt x="837819" y="5486400"/>
                </a:cubicBezTo>
                <a:cubicBezTo>
                  <a:pt x="731978" y="5474675"/>
                  <a:pt x="332571" y="5511185"/>
                  <a:pt x="0" y="5486400"/>
                </a:cubicBezTo>
                <a:cubicBezTo>
                  <a:pt x="-6225" y="5212097"/>
                  <a:pt x="-3640" y="5097212"/>
                  <a:pt x="0" y="4745736"/>
                </a:cubicBezTo>
                <a:cubicBezTo>
                  <a:pt x="3640" y="4394260"/>
                  <a:pt x="19602" y="4275213"/>
                  <a:pt x="0" y="4114800"/>
                </a:cubicBezTo>
                <a:cubicBezTo>
                  <a:pt x="-19602" y="3954387"/>
                  <a:pt x="-10080" y="3821817"/>
                  <a:pt x="0" y="3593592"/>
                </a:cubicBezTo>
                <a:cubicBezTo>
                  <a:pt x="10080" y="3365367"/>
                  <a:pt x="26119" y="3296251"/>
                  <a:pt x="0" y="3017520"/>
                </a:cubicBezTo>
                <a:cubicBezTo>
                  <a:pt x="-26119" y="2738789"/>
                  <a:pt x="13116" y="2564964"/>
                  <a:pt x="0" y="2386584"/>
                </a:cubicBezTo>
                <a:cubicBezTo>
                  <a:pt x="-13116" y="2208204"/>
                  <a:pt x="16716" y="1990625"/>
                  <a:pt x="0" y="1700784"/>
                </a:cubicBezTo>
                <a:cubicBezTo>
                  <a:pt x="-16716" y="1410943"/>
                  <a:pt x="-12436" y="1216652"/>
                  <a:pt x="0" y="1069848"/>
                </a:cubicBezTo>
                <a:cubicBezTo>
                  <a:pt x="12436" y="923044"/>
                  <a:pt x="-32121" y="41892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666873"/>
            </a:solidFill>
            <a:extLst>
              <a:ext uri="{C807C97D-BFC1-408E-A445-0C87EB9F89A2}">
                <ask:lineSketchStyleProps xmlns:ask="http://schemas.microsoft.com/office/drawing/2018/sketchyshapes" sd="21556937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721C27-2BCA-4A8D-9139-ABEE4E06A5E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A8D0-001C-494D-941B-EA032575F961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13D1AA-C3B8-4069-8471-431DB696A4C3}"/>
              </a:ext>
            </a:extLst>
          </p:cNvPr>
          <p:cNvSpPr txBox="1"/>
          <p:nvPr/>
        </p:nvSpPr>
        <p:spPr>
          <a:xfrm>
            <a:off x="842337" y="678663"/>
            <a:ext cx="3052439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400" dirty="0">
                <a:ln w="57150">
                  <a:solidFill>
                    <a:schemeClr val="tx1"/>
                  </a:solidFill>
                </a:ln>
                <a:solidFill>
                  <a:srgbClr val="6D7BA6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34400" dirty="0">
              <a:ln w="57150">
                <a:solidFill>
                  <a:schemeClr val="tx1"/>
                </a:solidFill>
              </a:ln>
              <a:solidFill>
                <a:srgbClr val="6D7BA6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679FF-B3FE-4593-89D5-983014CC3703}"/>
              </a:ext>
            </a:extLst>
          </p:cNvPr>
          <p:cNvSpPr txBox="1"/>
          <p:nvPr/>
        </p:nvSpPr>
        <p:spPr>
          <a:xfrm>
            <a:off x="6783695" y="535944"/>
            <a:ext cx="4951105" cy="63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2016-07-01 ~ 2021-07-14</a:t>
            </a:r>
            <a:endParaRPr lang="ko-KR" altLang="en-US" sz="3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3DE12-FB68-4474-B0E8-EB18ED56C2A8}"/>
              </a:ext>
            </a:extLst>
          </p:cNvPr>
          <p:cNvSpPr txBox="1"/>
          <p:nvPr/>
        </p:nvSpPr>
        <p:spPr>
          <a:xfrm>
            <a:off x="5059067" y="55985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기간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54B8E-4297-426C-8164-9BEA022908AD}"/>
              </a:ext>
            </a:extLst>
          </p:cNvPr>
          <p:cNvSpPr txBox="1"/>
          <p:nvPr/>
        </p:nvSpPr>
        <p:spPr>
          <a:xfrm>
            <a:off x="5058796" y="161969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0C8E2-B955-496C-A9B4-474C27FA0EEA}"/>
              </a:ext>
            </a:extLst>
          </p:cNvPr>
          <p:cNvSpPr txBox="1"/>
          <p:nvPr/>
        </p:nvSpPr>
        <p:spPr>
          <a:xfrm>
            <a:off x="6162675" y="1565554"/>
            <a:ext cx="5509265" cy="3875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시가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고가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저가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종가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시가총액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거래대금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개인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기관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외국인 거래량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BPS,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PER,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PBR,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EPS,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DIV,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DPS,</a:t>
            </a:r>
          </a:p>
          <a:p>
            <a:pPr algn="r">
              <a:lnSpc>
                <a:spcPct val="130000"/>
              </a:lnSpc>
            </a:pP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공매도 거래량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거래대금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잔고수량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잔고금액</a:t>
            </a:r>
            <a:endParaRPr lang="en-US" altLang="ko-KR" sz="3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9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BE976-F2A2-4D11-A300-44CB20599423}"/>
              </a:ext>
            </a:extLst>
          </p:cNvPr>
          <p:cNvSpPr/>
          <p:nvPr/>
        </p:nvSpPr>
        <p:spPr>
          <a:xfrm>
            <a:off x="4857749" y="314325"/>
            <a:ext cx="6981825" cy="5486400"/>
          </a:xfrm>
          <a:custGeom>
            <a:avLst/>
            <a:gdLst>
              <a:gd name="connsiteX0" fmla="*/ 0 w 6981825"/>
              <a:gd name="connsiteY0" fmla="*/ 0 h 5486400"/>
              <a:gd name="connsiteX1" fmla="*/ 488728 w 6981825"/>
              <a:gd name="connsiteY1" fmla="*/ 0 h 5486400"/>
              <a:gd name="connsiteX2" fmla="*/ 977456 w 6981825"/>
              <a:gd name="connsiteY2" fmla="*/ 0 h 5486400"/>
              <a:gd name="connsiteX3" fmla="*/ 1675638 w 6981825"/>
              <a:gd name="connsiteY3" fmla="*/ 0 h 5486400"/>
              <a:gd name="connsiteX4" fmla="*/ 2443639 w 6981825"/>
              <a:gd name="connsiteY4" fmla="*/ 0 h 5486400"/>
              <a:gd name="connsiteX5" fmla="*/ 2932367 w 6981825"/>
              <a:gd name="connsiteY5" fmla="*/ 0 h 5486400"/>
              <a:gd name="connsiteX6" fmla="*/ 3700367 w 6981825"/>
              <a:gd name="connsiteY6" fmla="*/ 0 h 5486400"/>
              <a:gd name="connsiteX7" fmla="*/ 4189095 w 6981825"/>
              <a:gd name="connsiteY7" fmla="*/ 0 h 5486400"/>
              <a:gd name="connsiteX8" fmla="*/ 4677823 w 6981825"/>
              <a:gd name="connsiteY8" fmla="*/ 0 h 5486400"/>
              <a:gd name="connsiteX9" fmla="*/ 5376005 w 6981825"/>
              <a:gd name="connsiteY9" fmla="*/ 0 h 5486400"/>
              <a:gd name="connsiteX10" fmla="*/ 5934551 w 6981825"/>
              <a:gd name="connsiteY10" fmla="*/ 0 h 5486400"/>
              <a:gd name="connsiteX11" fmla="*/ 6981825 w 6981825"/>
              <a:gd name="connsiteY11" fmla="*/ 0 h 5486400"/>
              <a:gd name="connsiteX12" fmla="*/ 6981825 w 6981825"/>
              <a:gd name="connsiteY12" fmla="*/ 795528 h 5486400"/>
              <a:gd name="connsiteX13" fmla="*/ 6981825 w 6981825"/>
              <a:gd name="connsiteY13" fmla="*/ 1371600 h 5486400"/>
              <a:gd name="connsiteX14" fmla="*/ 6981825 w 6981825"/>
              <a:gd name="connsiteY14" fmla="*/ 1892808 h 5486400"/>
              <a:gd name="connsiteX15" fmla="*/ 6981825 w 6981825"/>
              <a:gd name="connsiteY15" fmla="*/ 2578608 h 5486400"/>
              <a:gd name="connsiteX16" fmla="*/ 6981825 w 6981825"/>
              <a:gd name="connsiteY16" fmla="*/ 3154680 h 5486400"/>
              <a:gd name="connsiteX17" fmla="*/ 6981825 w 6981825"/>
              <a:gd name="connsiteY17" fmla="*/ 3840480 h 5486400"/>
              <a:gd name="connsiteX18" fmla="*/ 6981825 w 6981825"/>
              <a:gd name="connsiteY18" fmla="*/ 4636008 h 5486400"/>
              <a:gd name="connsiteX19" fmla="*/ 6981825 w 6981825"/>
              <a:gd name="connsiteY19" fmla="*/ 5486400 h 5486400"/>
              <a:gd name="connsiteX20" fmla="*/ 6353461 w 6981825"/>
              <a:gd name="connsiteY20" fmla="*/ 5486400 h 5486400"/>
              <a:gd name="connsiteX21" fmla="*/ 5585460 w 6981825"/>
              <a:gd name="connsiteY21" fmla="*/ 5486400 h 5486400"/>
              <a:gd name="connsiteX22" fmla="*/ 4957096 w 6981825"/>
              <a:gd name="connsiteY22" fmla="*/ 5486400 h 5486400"/>
              <a:gd name="connsiteX23" fmla="*/ 4119277 w 6981825"/>
              <a:gd name="connsiteY23" fmla="*/ 5486400 h 5486400"/>
              <a:gd name="connsiteX24" fmla="*/ 3490913 w 6981825"/>
              <a:gd name="connsiteY24" fmla="*/ 5486400 h 5486400"/>
              <a:gd name="connsiteX25" fmla="*/ 2932367 w 6981825"/>
              <a:gd name="connsiteY25" fmla="*/ 5486400 h 5486400"/>
              <a:gd name="connsiteX26" fmla="*/ 2094548 w 6981825"/>
              <a:gd name="connsiteY26" fmla="*/ 5486400 h 5486400"/>
              <a:gd name="connsiteX27" fmla="*/ 1326547 w 6981825"/>
              <a:gd name="connsiteY27" fmla="*/ 5486400 h 5486400"/>
              <a:gd name="connsiteX28" fmla="*/ 837819 w 6981825"/>
              <a:gd name="connsiteY28" fmla="*/ 5486400 h 5486400"/>
              <a:gd name="connsiteX29" fmla="*/ 0 w 6981825"/>
              <a:gd name="connsiteY29" fmla="*/ 5486400 h 5486400"/>
              <a:gd name="connsiteX30" fmla="*/ 0 w 6981825"/>
              <a:gd name="connsiteY30" fmla="*/ 4745736 h 5486400"/>
              <a:gd name="connsiteX31" fmla="*/ 0 w 6981825"/>
              <a:gd name="connsiteY31" fmla="*/ 4114800 h 5486400"/>
              <a:gd name="connsiteX32" fmla="*/ 0 w 6981825"/>
              <a:gd name="connsiteY32" fmla="*/ 3593592 h 5486400"/>
              <a:gd name="connsiteX33" fmla="*/ 0 w 6981825"/>
              <a:gd name="connsiteY33" fmla="*/ 3017520 h 5486400"/>
              <a:gd name="connsiteX34" fmla="*/ 0 w 6981825"/>
              <a:gd name="connsiteY34" fmla="*/ 2386584 h 5486400"/>
              <a:gd name="connsiteX35" fmla="*/ 0 w 6981825"/>
              <a:gd name="connsiteY35" fmla="*/ 1700784 h 5486400"/>
              <a:gd name="connsiteX36" fmla="*/ 0 w 6981825"/>
              <a:gd name="connsiteY36" fmla="*/ 1069848 h 5486400"/>
              <a:gd name="connsiteX37" fmla="*/ 0 w 6981825"/>
              <a:gd name="connsiteY37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981825" h="5486400" extrusionOk="0">
                <a:moveTo>
                  <a:pt x="0" y="0"/>
                </a:moveTo>
                <a:cubicBezTo>
                  <a:pt x="162233" y="2683"/>
                  <a:pt x="372230" y="5386"/>
                  <a:pt x="488728" y="0"/>
                </a:cubicBezTo>
                <a:cubicBezTo>
                  <a:pt x="605226" y="-5386"/>
                  <a:pt x="774337" y="-20739"/>
                  <a:pt x="977456" y="0"/>
                </a:cubicBezTo>
                <a:cubicBezTo>
                  <a:pt x="1180575" y="20739"/>
                  <a:pt x="1393902" y="12396"/>
                  <a:pt x="1675638" y="0"/>
                </a:cubicBezTo>
                <a:cubicBezTo>
                  <a:pt x="1957374" y="-12396"/>
                  <a:pt x="2142495" y="1451"/>
                  <a:pt x="2443639" y="0"/>
                </a:cubicBezTo>
                <a:cubicBezTo>
                  <a:pt x="2744783" y="-1451"/>
                  <a:pt x="2761485" y="-21626"/>
                  <a:pt x="2932367" y="0"/>
                </a:cubicBezTo>
                <a:cubicBezTo>
                  <a:pt x="3103249" y="21626"/>
                  <a:pt x="3319341" y="-1736"/>
                  <a:pt x="3700367" y="0"/>
                </a:cubicBezTo>
                <a:cubicBezTo>
                  <a:pt x="4081393" y="1736"/>
                  <a:pt x="4055541" y="11805"/>
                  <a:pt x="4189095" y="0"/>
                </a:cubicBezTo>
                <a:cubicBezTo>
                  <a:pt x="4322649" y="-11805"/>
                  <a:pt x="4479938" y="-15224"/>
                  <a:pt x="4677823" y="0"/>
                </a:cubicBezTo>
                <a:cubicBezTo>
                  <a:pt x="4875708" y="15224"/>
                  <a:pt x="5054215" y="-241"/>
                  <a:pt x="5376005" y="0"/>
                </a:cubicBezTo>
                <a:cubicBezTo>
                  <a:pt x="5697795" y="241"/>
                  <a:pt x="5705934" y="-19560"/>
                  <a:pt x="5934551" y="0"/>
                </a:cubicBezTo>
                <a:cubicBezTo>
                  <a:pt x="6163168" y="19560"/>
                  <a:pt x="6626405" y="-38473"/>
                  <a:pt x="6981825" y="0"/>
                </a:cubicBezTo>
                <a:cubicBezTo>
                  <a:pt x="6978690" y="367610"/>
                  <a:pt x="6975281" y="587675"/>
                  <a:pt x="6981825" y="795528"/>
                </a:cubicBezTo>
                <a:cubicBezTo>
                  <a:pt x="6988369" y="1003381"/>
                  <a:pt x="6982675" y="1149932"/>
                  <a:pt x="6981825" y="1371600"/>
                </a:cubicBezTo>
                <a:cubicBezTo>
                  <a:pt x="6980975" y="1593268"/>
                  <a:pt x="6984934" y="1653480"/>
                  <a:pt x="6981825" y="1892808"/>
                </a:cubicBezTo>
                <a:cubicBezTo>
                  <a:pt x="6978716" y="2132136"/>
                  <a:pt x="7008478" y="2307323"/>
                  <a:pt x="6981825" y="2578608"/>
                </a:cubicBezTo>
                <a:cubicBezTo>
                  <a:pt x="6955172" y="2849893"/>
                  <a:pt x="7001369" y="2974002"/>
                  <a:pt x="6981825" y="3154680"/>
                </a:cubicBezTo>
                <a:cubicBezTo>
                  <a:pt x="6962281" y="3335358"/>
                  <a:pt x="6958206" y="3548556"/>
                  <a:pt x="6981825" y="3840480"/>
                </a:cubicBezTo>
                <a:cubicBezTo>
                  <a:pt x="7005444" y="4132404"/>
                  <a:pt x="6963765" y="4446639"/>
                  <a:pt x="6981825" y="4636008"/>
                </a:cubicBezTo>
                <a:cubicBezTo>
                  <a:pt x="6999885" y="4825377"/>
                  <a:pt x="7004853" y="5133430"/>
                  <a:pt x="6981825" y="5486400"/>
                </a:cubicBezTo>
                <a:cubicBezTo>
                  <a:pt x="6767528" y="5490193"/>
                  <a:pt x="6627815" y="5474951"/>
                  <a:pt x="6353461" y="5486400"/>
                </a:cubicBezTo>
                <a:cubicBezTo>
                  <a:pt x="6079107" y="5497849"/>
                  <a:pt x="5791335" y="5524269"/>
                  <a:pt x="5585460" y="5486400"/>
                </a:cubicBezTo>
                <a:cubicBezTo>
                  <a:pt x="5379585" y="5448531"/>
                  <a:pt x="5114277" y="5516160"/>
                  <a:pt x="4957096" y="5486400"/>
                </a:cubicBezTo>
                <a:cubicBezTo>
                  <a:pt x="4799915" y="5456640"/>
                  <a:pt x="4536689" y="5518260"/>
                  <a:pt x="4119277" y="5486400"/>
                </a:cubicBezTo>
                <a:cubicBezTo>
                  <a:pt x="3701865" y="5454540"/>
                  <a:pt x="3735805" y="5473154"/>
                  <a:pt x="3490913" y="5486400"/>
                </a:cubicBezTo>
                <a:cubicBezTo>
                  <a:pt x="3246021" y="5499646"/>
                  <a:pt x="3077395" y="5461552"/>
                  <a:pt x="2932367" y="5486400"/>
                </a:cubicBezTo>
                <a:cubicBezTo>
                  <a:pt x="2787339" y="5511248"/>
                  <a:pt x="2315002" y="5467157"/>
                  <a:pt x="2094548" y="5486400"/>
                </a:cubicBezTo>
                <a:cubicBezTo>
                  <a:pt x="1874094" y="5505643"/>
                  <a:pt x="1640617" y="5474555"/>
                  <a:pt x="1326547" y="5486400"/>
                </a:cubicBezTo>
                <a:cubicBezTo>
                  <a:pt x="1012477" y="5498245"/>
                  <a:pt x="943660" y="5498125"/>
                  <a:pt x="837819" y="5486400"/>
                </a:cubicBezTo>
                <a:cubicBezTo>
                  <a:pt x="731978" y="5474675"/>
                  <a:pt x="332571" y="5511185"/>
                  <a:pt x="0" y="5486400"/>
                </a:cubicBezTo>
                <a:cubicBezTo>
                  <a:pt x="-6225" y="5212097"/>
                  <a:pt x="-3640" y="5097212"/>
                  <a:pt x="0" y="4745736"/>
                </a:cubicBezTo>
                <a:cubicBezTo>
                  <a:pt x="3640" y="4394260"/>
                  <a:pt x="19602" y="4275213"/>
                  <a:pt x="0" y="4114800"/>
                </a:cubicBezTo>
                <a:cubicBezTo>
                  <a:pt x="-19602" y="3954387"/>
                  <a:pt x="-10080" y="3821817"/>
                  <a:pt x="0" y="3593592"/>
                </a:cubicBezTo>
                <a:cubicBezTo>
                  <a:pt x="10080" y="3365367"/>
                  <a:pt x="26119" y="3296251"/>
                  <a:pt x="0" y="3017520"/>
                </a:cubicBezTo>
                <a:cubicBezTo>
                  <a:pt x="-26119" y="2738789"/>
                  <a:pt x="13116" y="2564964"/>
                  <a:pt x="0" y="2386584"/>
                </a:cubicBezTo>
                <a:cubicBezTo>
                  <a:pt x="-13116" y="2208204"/>
                  <a:pt x="16716" y="1990625"/>
                  <a:pt x="0" y="1700784"/>
                </a:cubicBezTo>
                <a:cubicBezTo>
                  <a:pt x="-16716" y="1410943"/>
                  <a:pt x="-12436" y="1216652"/>
                  <a:pt x="0" y="1069848"/>
                </a:cubicBezTo>
                <a:cubicBezTo>
                  <a:pt x="12436" y="923044"/>
                  <a:pt x="-32121" y="41892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666873"/>
            </a:solidFill>
            <a:extLst>
              <a:ext uri="{C807C97D-BFC1-408E-A445-0C87EB9F89A2}">
                <ask:lineSketchStyleProps xmlns:ask="http://schemas.microsoft.com/office/drawing/2018/sketchyshapes" sd="21556937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721C27-2BCA-4A8D-9139-ABEE4E06A5E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A8D0-001C-494D-941B-EA032575F961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AutoEncoder</a:t>
            </a:r>
            <a:endParaRPr kumimoji="0" lang="ko-KR" altLang="en-US" sz="44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13D1AA-C3B8-4069-8471-431DB696A4C3}"/>
              </a:ext>
            </a:extLst>
          </p:cNvPr>
          <p:cNvSpPr txBox="1"/>
          <p:nvPr/>
        </p:nvSpPr>
        <p:spPr>
          <a:xfrm>
            <a:off x="842337" y="678663"/>
            <a:ext cx="3052439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4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srgbClr val="6E8C79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2</a:t>
            </a:r>
            <a:endParaRPr kumimoji="0" lang="ko-KR" altLang="en-US" sz="344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srgbClr val="6E8C79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679FF-B3FE-4593-89D5-983014CC3703}"/>
              </a:ext>
            </a:extLst>
          </p:cNvPr>
          <p:cNvSpPr txBox="1"/>
          <p:nvPr/>
        </p:nvSpPr>
        <p:spPr>
          <a:xfrm>
            <a:off x="6774170" y="535944"/>
            <a:ext cx="4951105" cy="63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1999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-01-06 ~ 2021-07-19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3DE12-FB68-4474-B0E8-EB18ED56C2A8}"/>
              </a:ext>
            </a:extLst>
          </p:cNvPr>
          <p:cNvSpPr txBox="1"/>
          <p:nvPr/>
        </p:nvSpPr>
        <p:spPr>
          <a:xfrm>
            <a:off x="5059067" y="55985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54B8E-4297-426C-8164-9BEA022908AD}"/>
              </a:ext>
            </a:extLst>
          </p:cNvPr>
          <p:cNvSpPr txBox="1"/>
          <p:nvPr/>
        </p:nvSpPr>
        <p:spPr>
          <a:xfrm>
            <a:off x="5058796" y="1476822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변수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0C8E2-B955-496C-A9B4-474C27FA0EEA}"/>
              </a:ext>
            </a:extLst>
          </p:cNvPr>
          <p:cNvSpPr txBox="1"/>
          <p:nvPr/>
        </p:nvSpPr>
        <p:spPr>
          <a:xfrm>
            <a:off x="6329179" y="1435263"/>
            <a:ext cx="5348002" cy="131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전체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/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개인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/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기관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/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외국인 거래량</a:t>
            </a: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종가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5B39F-CA4D-4308-9768-839E4635ECF2}"/>
              </a:ext>
            </a:extLst>
          </p:cNvPr>
          <p:cNvSpPr txBox="1"/>
          <p:nvPr/>
        </p:nvSpPr>
        <p:spPr>
          <a:xfrm>
            <a:off x="5068592" y="296528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비고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355E6-3C43-44EC-A71E-C9FCFC45411A}"/>
              </a:ext>
            </a:extLst>
          </p:cNvPr>
          <p:cNvSpPr txBox="1"/>
          <p:nvPr/>
        </p:nvSpPr>
        <p:spPr>
          <a:xfrm>
            <a:off x="6022637" y="2906441"/>
            <a:ext cx="5649303" cy="259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2016-01-28 ~ 2021-07-19</a:t>
            </a: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기간동안 실제 종가 데이터와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LSTM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으로 예측한 종가 데이터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가지를 나눠서 따로 </a:t>
            </a: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AE</a:t>
            </a: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대입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07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BE976-F2A2-4D11-A300-44CB20599423}"/>
              </a:ext>
            </a:extLst>
          </p:cNvPr>
          <p:cNvSpPr/>
          <p:nvPr/>
        </p:nvSpPr>
        <p:spPr>
          <a:xfrm>
            <a:off x="3271348" y="419100"/>
            <a:ext cx="5649303" cy="5486400"/>
          </a:xfrm>
          <a:custGeom>
            <a:avLst/>
            <a:gdLst>
              <a:gd name="connsiteX0" fmla="*/ 0 w 5649303"/>
              <a:gd name="connsiteY0" fmla="*/ 0 h 5486400"/>
              <a:gd name="connsiteX1" fmla="*/ 458221 w 5649303"/>
              <a:gd name="connsiteY1" fmla="*/ 0 h 5486400"/>
              <a:gd name="connsiteX2" fmla="*/ 916442 w 5649303"/>
              <a:gd name="connsiteY2" fmla="*/ 0 h 5486400"/>
              <a:gd name="connsiteX3" fmla="*/ 1544143 w 5649303"/>
              <a:gd name="connsiteY3" fmla="*/ 0 h 5486400"/>
              <a:gd name="connsiteX4" fmla="*/ 2228336 w 5649303"/>
              <a:gd name="connsiteY4" fmla="*/ 0 h 5486400"/>
              <a:gd name="connsiteX5" fmla="*/ 2686557 w 5649303"/>
              <a:gd name="connsiteY5" fmla="*/ 0 h 5486400"/>
              <a:gd name="connsiteX6" fmla="*/ 3370751 w 5649303"/>
              <a:gd name="connsiteY6" fmla="*/ 0 h 5486400"/>
              <a:gd name="connsiteX7" fmla="*/ 3828972 w 5649303"/>
              <a:gd name="connsiteY7" fmla="*/ 0 h 5486400"/>
              <a:gd name="connsiteX8" fmla="*/ 4287193 w 5649303"/>
              <a:gd name="connsiteY8" fmla="*/ 0 h 5486400"/>
              <a:gd name="connsiteX9" fmla="*/ 4914894 w 5649303"/>
              <a:gd name="connsiteY9" fmla="*/ 0 h 5486400"/>
              <a:gd name="connsiteX10" fmla="*/ 5649303 w 5649303"/>
              <a:gd name="connsiteY10" fmla="*/ 0 h 5486400"/>
              <a:gd name="connsiteX11" fmla="*/ 5649303 w 5649303"/>
              <a:gd name="connsiteY11" fmla="*/ 685800 h 5486400"/>
              <a:gd name="connsiteX12" fmla="*/ 5649303 w 5649303"/>
              <a:gd name="connsiteY12" fmla="*/ 1316736 h 5486400"/>
              <a:gd name="connsiteX13" fmla="*/ 5649303 w 5649303"/>
              <a:gd name="connsiteY13" fmla="*/ 1892808 h 5486400"/>
              <a:gd name="connsiteX14" fmla="*/ 5649303 w 5649303"/>
              <a:gd name="connsiteY14" fmla="*/ 2414016 h 5486400"/>
              <a:gd name="connsiteX15" fmla="*/ 5649303 w 5649303"/>
              <a:gd name="connsiteY15" fmla="*/ 3099816 h 5486400"/>
              <a:gd name="connsiteX16" fmla="*/ 5649303 w 5649303"/>
              <a:gd name="connsiteY16" fmla="*/ 3675888 h 5486400"/>
              <a:gd name="connsiteX17" fmla="*/ 5649303 w 5649303"/>
              <a:gd name="connsiteY17" fmla="*/ 4361688 h 5486400"/>
              <a:gd name="connsiteX18" fmla="*/ 5649303 w 5649303"/>
              <a:gd name="connsiteY18" fmla="*/ 5486400 h 5486400"/>
              <a:gd name="connsiteX19" fmla="*/ 4965110 w 5649303"/>
              <a:gd name="connsiteY19" fmla="*/ 5486400 h 5486400"/>
              <a:gd name="connsiteX20" fmla="*/ 4224423 w 5649303"/>
              <a:gd name="connsiteY20" fmla="*/ 5486400 h 5486400"/>
              <a:gd name="connsiteX21" fmla="*/ 3540230 w 5649303"/>
              <a:gd name="connsiteY21" fmla="*/ 5486400 h 5486400"/>
              <a:gd name="connsiteX22" fmla="*/ 2969023 w 5649303"/>
              <a:gd name="connsiteY22" fmla="*/ 5486400 h 5486400"/>
              <a:gd name="connsiteX23" fmla="*/ 2228336 w 5649303"/>
              <a:gd name="connsiteY23" fmla="*/ 5486400 h 5486400"/>
              <a:gd name="connsiteX24" fmla="*/ 1657129 w 5649303"/>
              <a:gd name="connsiteY24" fmla="*/ 5486400 h 5486400"/>
              <a:gd name="connsiteX25" fmla="*/ 1142415 w 5649303"/>
              <a:gd name="connsiteY25" fmla="*/ 5486400 h 5486400"/>
              <a:gd name="connsiteX26" fmla="*/ 0 w 5649303"/>
              <a:gd name="connsiteY26" fmla="*/ 5486400 h 5486400"/>
              <a:gd name="connsiteX27" fmla="*/ 0 w 5649303"/>
              <a:gd name="connsiteY27" fmla="*/ 4745736 h 5486400"/>
              <a:gd name="connsiteX28" fmla="*/ 0 w 5649303"/>
              <a:gd name="connsiteY28" fmla="*/ 4005072 h 5486400"/>
              <a:gd name="connsiteX29" fmla="*/ 0 w 5649303"/>
              <a:gd name="connsiteY29" fmla="*/ 3264408 h 5486400"/>
              <a:gd name="connsiteX30" fmla="*/ 0 w 5649303"/>
              <a:gd name="connsiteY30" fmla="*/ 2523744 h 5486400"/>
              <a:gd name="connsiteX31" fmla="*/ 0 w 5649303"/>
              <a:gd name="connsiteY31" fmla="*/ 1892808 h 5486400"/>
              <a:gd name="connsiteX32" fmla="*/ 0 w 5649303"/>
              <a:gd name="connsiteY32" fmla="*/ 1371600 h 5486400"/>
              <a:gd name="connsiteX33" fmla="*/ 0 w 5649303"/>
              <a:gd name="connsiteY33" fmla="*/ 795528 h 5486400"/>
              <a:gd name="connsiteX34" fmla="*/ 0 w 5649303"/>
              <a:gd name="connsiteY3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649303" h="5486400" extrusionOk="0">
                <a:moveTo>
                  <a:pt x="0" y="0"/>
                </a:moveTo>
                <a:cubicBezTo>
                  <a:pt x="174932" y="20119"/>
                  <a:pt x="308266" y="-3796"/>
                  <a:pt x="458221" y="0"/>
                </a:cubicBezTo>
                <a:cubicBezTo>
                  <a:pt x="608176" y="3796"/>
                  <a:pt x="689066" y="-12242"/>
                  <a:pt x="916442" y="0"/>
                </a:cubicBezTo>
                <a:cubicBezTo>
                  <a:pt x="1143818" y="12242"/>
                  <a:pt x="1337293" y="27607"/>
                  <a:pt x="1544143" y="0"/>
                </a:cubicBezTo>
                <a:cubicBezTo>
                  <a:pt x="1750993" y="-27607"/>
                  <a:pt x="1923256" y="-17456"/>
                  <a:pt x="2228336" y="0"/>
                </a:cubicBezTo>
                <a:cubicBezTo>
                  <a:pt x="2533416" y="17456"/>
                  <a:pt x="2527793" y="16092"/>
                  <a:pt x="2686557" y="0"/>
                </a:cubicBezTo>
                <a:cubicBezTo>
                  <a:pt x="2845321" y="-16092"/>
                  <a:pt x="3166772" y="-27445"/>
                  <a:pt x="3370751" y="0"/>
                </a:cubicBezTo>
                <a:cubicBezTo>
                  <a:pt x="3574730" y="27445"/>
                  <a:pt x="3644455" y="-9680"/>
                  <a:pt x="3828972" y="0"/>
                </a:cubicBezTo>
                <a:cubicBezTo>
                  <a:pt x="4013489" y="9680"/>
                  <a:pt x="4109762" y="-18330"/>
                  <a:pt x="4287193" y="0"/>
                </a:cubicBezTo>
                <a:cubicBezTo>
                  <a:pt x="4464624" y="18330"/>
                  <a:pt x="4652684" y="29870"/>
                  <a:pt x="4914894" y="0"/>
                </a:cubicBezTo>
                <a:cubicBezTo>
                  <a:pt x="5177104" y="-29870"/>
                  <a:pt x="5438724" y="10730"/>
                  <a:pt x="5649303" y="0"/>
                </a:cubicBezTo>
                <a:cubicBezTo>
                  <a:pt x="5640689" y="315214"/>
                  <a:pt x="5664498" y="516362"/>
                  <a:pt x="5649303" y="685800"/>
                </a:cubicBezTo>
                <a:cubicBezTo>
                  <a:pt x="5634108" y="855238"/>
                  <a:pt x="5640015" y="1025023"/>
                  <a:pt x="5649303" y="1316736"/>
                </a:cubicBezTo>
                <a:cubicBezTo>
                  <a:pt x="5658591" y="1608449"/>
                  <a:pt x="5650153" y="1671140"/>
                  <a:pt x="5649303" y="1892808"/>
                </a:cubicBezTo>
                <a:cubicBezTo>
                  <a:pt x="5648453" y="2114476"/>
                  <a:pt x="5652412" y="2174688"/>
                  <a:pt x="5649303" y="2414016"/>
                </a:cubicBezTo>
                <a:cubicBezTo>
                  <a:pt x="5646194" y="2653344"/>
                  <a:pt x="5675956" y="2828531"/>
                  <a:pt x="5649303" y="3099816"/>
                </a:cubicBezTo>
                <a:cubicBezTo>
                  <a:pt x="5622650" y="3371101"/>
                  <a:pt x="5668847" y="3495210"/>
                  <a:pt x="5649303" y="3675888"/>
                </a:cubicBezTo>
                <a:cubicBezTo>
                  <a:pt x="5629759" y="3856566"/>
                  <a:pt x="5625684" y="4069764"/>
                  <a:pt x="5649303" y="4361688"/>
                </a:cubicBezTo>
                <a:cubicBezTo>
                  <a:pt x="5672922" y="4653612"/>
                  <a:pt x="5609297" y="5034308"/>
                  <a:pt x="5649303" y="5486400"/>
                </a:cubicBezTo>
                <a:cubicBezTo>
                  <a:pt x="5474530" y="5519366"/>
                  <a:pt x="5265836" y="5498301"/>
                  <a:pt x="4965110" y="5486400"/>
                </a:cubicBezTo>
                <a:cubicBezTo>
                  <a:pt x="4664384" y="5474499"/>
                  <a:pt x="4463390" y="5449540"/>
                  <a:pt x="4224423" y="5486400"/>
                </a:cubicBezTo>
                <a:cubicBezTo>
                  <a:pt x="3985456" y="5523260"/>
                  <a:pt x="3798530" y="5481094"/>
                  <a:pt x="3540230" y="5486400"/>
                </a:cubicBezTo>
                <a:cubicBezTo>
                  <a:pt x="3281930" y="5491706"/>
                  <a:pt x="3121921" y="5492459"/>
                  <a:pt x="2969023" y="5486400"/>
                </a:cubicBezTo>
                <a:cubicBezTo>
                  <a:pt x="2816125" y="5480341"/>
                  <a:pt x="2558835" y="5462382"/>
                  <a:pt x="2228336" y="5486400"/>
                </a:cubicBezTo>
                <a:cubicBezTo>
                  <a:pt x="1897837" y="5510418"/>
                  <a:pt x="1812344" y="5508538"/>
                  <a:pt x="1657129" y="5486400"/>
                </a:cubicBezTo>
                <a:cubicBezTo>
                  <a:pt x="1501914" y="5464262"/>
                  <a:pt x="1252615" y="5490474"/>
                  <a:pt x="1142415" y="5486400"/>
                </a:cubicBezTo>
                <a:cubicBezTo>
                  <a:pt x="1032215" y="5482326"/>
                  <a:pt x="417971" y="5513140"/>
                  <a:pt x="0" y="5486400"/>
                </a:cubicBezTo>
                <a:cubicBezTo>
                  <a:pt x="4734" y="5147471"/>
                  <a:pt x="-9529" y="4956322"/>
                  <a:pt x="0" y="4745736"/>
                </a:cubicBezTo>
                <a:cubicBezTo>
                  <a:pt x="9529" y="4535150"/>
                  <a:pt x="26486" y="4156050"/>
                  <a:pt x="0" y="4005072"/>
                </a:cubicBezTo>
                <a:cubicBezTo>
                  <a:pt x="-26486" y="3854094"/>
                  <a:pt x="25089" y="3440631"/>
                  <a:pt x="0" y="3264408"/>
                </a:cubicBezTo>
                <a:cubicBezTo>
                  <a:pt x="-25089" y="3088185"/>
                  <a:pt x="-3640" y="2875220"/>
                  <a:pt x="0" y="2523744"/>
                </a:cubicBezTo>
                <a:cubicBezTo>
                  <a:pt x="3640" y="2172268"/>
                  <a:pt x="19602" y="2053221"/>
                  <a:pt x="0" y="1892808"/>
                </a:cubicBezTo>
                <a:cubicBezTo>
                  <a:pt x="-19602" y="1732395"/>
                  <a:pt x="-10080" y="1599825"/>
                  <a:pt x="0" y="1371600"/>
                </a:cubicBezTo>
                <a:cubicBezTo>
                  <a:pt x="10080" y="1143375"/>
                  <a:pt x="26119" y="1074259"/>
                  <a:pt x="0" y="795528"/>
                </a:cubicBezTo>
                <a:cubicBezTo>
                  <a:pt x="-26119" y="516797"/>
                  <a:pt x="-14316" y="28273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666873"/>
            </a:solidFill>
            <a:extLst>
              <a:ext uri="{C807C97D-BFC1-408E-A445-0C87EB9F89A2}">
                <ask:lineSketchStyleProps xmlns:ask="http://schemas.microsoft.com/office/drawing/2018/sketchyshapes" sd="21556937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721C27-2BCA-4A8D-9139-ABEE4E06A5E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A8D0-001C-494D-941B-EA032575F961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AutoEncoder</a:t>
            </a:r>
            <a:endParaRPr kumimoji="0" lang="ko-KR" altLang="en-US" sz="44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355E6-3C43-44EC-A71E-C9FCFC45411A}"/>
              </a:ext>
            </a:extLst>
          </p:cNvPr>
          <p:cNvSpPr txBox="1"/>
          <p:nvPr/>
        </p:nvSpPr>
        <p:spPr>
          <a:xfrm>
            <a:off x="3603518" y="3240757"/>
            <a:ext cx="4984954" cy="1955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MinMax</a:t>
            </a: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Scaler</a:t>
            </a: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사용해</a:t>
            </a:r>
            <a:endParaRPr lang="en-US" altLang="ko-KR" sz="32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Input Data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를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0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에서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1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사이의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숫자로</a:t>
            </a: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변환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4B0D7-4E8A-4538-858D-39A5BDF7B9E9}"/>
              </a:ext>
            </a:extLst>
          </p:cNvPr>
          <p:cNvSpPr txBox="1"/>
          <p:nvPr/>
        </p:nvSpPr>
        <p:spPr>
          <a:xfrm>
            <a:off x="5702298" y="721933"/>
            <a:ext cx="7873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srgbClr val="A790B6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!</a:t>
            </a:r>
            <a:endParaRPr kumimoji="0" lang="ko-KR" altLang="en-US" sz="13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srgbClr val="A790B6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5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BE976-F2A2-4D11-A300-44CB20599423}"/>
              </a:ext>
            </a:extLst>
          </p:cNvPr>
          <p:cNvSpPr/>
          <p:nvPr/>
        </p:nvSpPr>
        <p:spPr>
          <a:xfrm>
            <a:off x="3271348" y="419100"/>
            <a:ext cx="5649303" cy="5486400"/>
          </a:xfrm>
          <a:custGeom>
            <a:avLst/>
            <a:gdLst>
              <a:gd name="connsiteX0" fmla="*/ 0 w 5649303"/>
              <a:gd name="connsiteY0" fmla="*/ 0 h 5486400"/>
              <a:gd name="connsiteX1" fmla="*/ 458221 w 5649303"/>
              <a:gd name="connsiteY1" fmla="*/ 0 h 5486400"/>
              <a:gd name="connsiteX2" fmla="*/ 916442 w 5649303"/>
              <a:gd name="connsiteY2" fmla="*/ 0 h 5486400"/>
              <a:gd name="connsiteX3" fmla="*/ 1544143 w 5649303"/>
              <a:gd name="connsiteY3" fmla="*/ 0 h 5486400"/>
              <a:gd name="connsiteX4" fmla="*/ 2228336 w 5649303"/>
              <a:gd name="connsiteY4" fmla="*/ 0 h 5486400"/>
              <a:gd name="connsiteX5" fmla="*/ 2686557 w 5649303"/>
              <a:gd name="connsiteY5" fmla="*/ 0 h 5486400"/>
              <a:gd name="connsiteX6" fmla="*/ 3370751 w 5649303"/>
              <a:gd name="connsiteY6" fmla="*/ 0 h 5486400"/>
              <a:gd name="connsiteX7" fmla="*/ 3828972 w 5649303"/>
              <a:gd name="connsiteY7" fmla="*/ 0 h 5486400"/>
              <a:gd name="connsiteX8" fmla="*/ 4287193 w 5649303"/>
              <a:gd name="connsiteY8" fmla="*/ 0 h 5486400"/>
              <a:gd name="connsiteX9" fmla="*/ 4914894 w 5649303"/>
              <a:gd name="connsiteY9" fmla="*/ 0 h 5486400"/>
              <a:gd name="connsiteX10" fmla="*/ 5649303 w 5649303"/>
              <a:gd name="connsiteY10" fmla="*/ 0 h 5486400"/>
              <a:gd name="connsiteX11" fmla="*/ 5649303 w 5649303"/>
              <a:gd name="connsiteY11" fmla="*/ 685800 h 5486400"/>
              <a:gd name="connsiteX12" fmla="*/ 5649303 w 5649303"/>
              <a:gd name="connsiteY12" fmla="*/ 1316736 h 5486400"/>
              <a:gd name="connsiteX13" fmla="*/ 5649303 w 5649303"/>
              <a:gd name="connsiteY13" fmla="*/ 1892808 h 5486400"/>
              <a:gd name="connsiteX14" fmla="*/ 5649303 w 5649303"/>
              <a:gd name="connsiteY14" fmla="*/ 2414016 h 5486400"/>
              <a:gd name="connsiteX15" fmla="*/ 5649303 w 5649303"/>
              <a:gd name="connsiteY15" fmla="*/ 3099816 h 5486400"/>
              <a:gd name="connsiteX16" fmla="*/ 5649303 w 5649303"/>
              <a:gd name="connsiteY16" fmla="*/ 3675888 h 5486400"/>
              <a:gd name="connsiteX17" fmla="*/ 5649303 w 5649303"/>
              <a:gd name="connsiteY17" fmla="*/ 4361688 h 5486400"/>
              <a:gd name="connsiteX18" fmla="*/ 5649303 w 5649303"/>
              <a:gd name="connsiteY18" fmla="*/ 5486400 h 5486400"/>
              <a:gd name="connsiteX19" fmla="*/ 4965110 w 5649303"/>
              <a:gd name="connsiteY19" fmla="*/ 5486400 h 5486400"/>
              <a:gd name="connsiteX20" fmla="*/ 4224423 w 5649303"/>
              <a:gd name="connsiteY20" fmla="*/ 5486400 h 5486400"/>
              <a:gd name="connsiteX21" fmla="*/ 3540230 w 5649303"/>
              <a:gd name="connsiteY21" fmla="*/ 5486400 h 5486400"/>
              <a:gd name="connsiteX22" fmla="*/ 2969023 w 5649303"/>
              <a:gd name="connsiteY22" fmla="*/ 5486400 h 5486400"/>
              <a:gd name="connsiteX23" fmla="*/ 2228336 w 5649303"/>
              <a:gd name="connsiteY23" fmla="*/ 5486400 h 5486400"/>
              <a:gd name="connsiteX24" fmla="*/ 1657129 w 5649303"/>
              <a:gd name="connsiteY24" fmla="*/ 5486400 h 5486400"/>
              <a:gd name="connsiteX25" fmla="*/ 1142415 w 5649303"/>
              <a:gd name="connsiteY25" fmla="*/ 5486400 h 5486400"/>
              <a:gd name="connsiteX26" fmla="*/ 0 w 5649303"/>
              <a:gd name="connsiteY26" fmla="*/ 5486400 h 5486400"/>
              <a:gd name="connsiteX27" fmla="*/ 0 w 5649303"/>
              <a:gd name="connsiteY27" fmla="*/ 4745736 h 5486400"/>
              <a:gd name="connsiteX28" fmla="*/ 0 w 5649303"/>
              <a:gd name="connsiteY28" fmla="*/ 4005072 h 5486400"/>
              <a:gd name="connsiteX29" fmla="*/ 0 w 5649303"/>
              <a:gd name="connsiteY29" fmla="*/ 3264408 h 5486400"/>
              <a:gd name="connsiteX30" fmla="*/ 0 w 5649303"/>
              <a:gd name="connsiteY30" fmla="*/ 2523744 h 5486400"/>
              <a:gd name="connsiteX31" fmla="*/ 0 w 5649303"/>
              <a:gd name="connsiteY31" fmla="*/ 1892808 h 5486400"/>
              <a:gd name="connsiteX32" fmla="*/ 0 w 5649303"/>
              <a:gd name="connsiteY32" fmla="*/ 1371600 h 5486400"/>
              <a:gd name="connsiteX33" fmla="*/ 0 w 5649303"/>
              <a:gd name="connsiteY33" fmla="*/ 795528 h 5486400"/>
              <a:gd name="connsiteX34" fmla="*/ 0 w 5649303"/>
              <a:gd name="connsiteY3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649303" h="5486400" extrusionOk="0">
                <a:moveTo>
                  <a:pt x="0" y="0"/>
                </a:moveTo>
                <a:cubicBezTo>
                  <a:pt x="174932" y="20119"/>
                  <a:pt x="308266" y="-3796"/>
                  <a:pt x="458221" y="0"/>
                </a:cubicBezTo>
                <a:cubicBezTo>
                  <a:pt x="608176" y="3796"/>
                  <a:pt x="689066" y="-12242"/>
                  <a:pt x="916442" y="0"/>
                </a:cubicBezTo>
                <a:cubicBezTo>
                  <a:pt x="1143818" y="12242"/>
                  <a:pt x="1337293" y="27607"/>
                  <a:pt x="1544143" y="0"/>
                </a:cubicBezTo>
                <a:cubicBezTo>
                  <a:pt x="1750993" y="-27607"/>
                  <a:pt x="1923256" y="-17456"/>
                  <a:pt x="2228336" y="0"/>
                </a:cubicBezTo>
                <a:cubicBezTo>
                  <a:pt x="2533416" y="17456"/>
                  <a:pt x="2527793" y="16092"/>
                  <a:pt x="2686557" y="0"/>
                </a:cubicBezTo>
                <a:cubicBezTo>
                  <a:pt x="2845321" y="-16092"/>
                  <a:pt x="3166772" y="-27445"/>
                  <a:pt x="3370751" y="0"/>
                </a:cubicBezTo>
                <a:cubicBezTo>
                  <a:pt x="3574730" y="27445"/>
                  <a:pt x="3644455" y="-9680"/>
                  <a:pt x="3828972" y="0"/>
                </a:cubicBezTo>
                <a:cubicBezTo>
                  <a:pt x="4013489" y="9680"/>
                  <a:pt x="4109762" y="-18330"/>
                  <a:pt x="4287193" y="0"/>
                </a:cubicBezTo>
                <a:cubicBezTo>
                  <a:pt x="4464624" y="18330"/>
                  <a:pt x="4652684" y="29870"/>
                  <a:pt x="4914894" y="0"/>
                </a:cubicBezTo>
                <a:cubicBezTo>
                  <a:pt x="5177104" y="-29870"/>
                  <a:pt x="5438724" y="10730"/>
                  <a:pt x="5649303" y="0"/>
                </a:cubicBezTo>
                <a:cubicBezTo>
                  <a:pt x="5640689" y="315214"/>
                  <a:pt x="5664498" y="516362"/>
                  <a:pt x="5649303" y="685800"/>
                </a:cubicBezTo>
                <a:cubicBezTo>
                  <a:pt x="5634108" y="855238"/>
                  <a:pt x="5640015" y="1025023"/>
                  <a:pt x="5649303" y="1316736"/>
                </a:cubicBezTo>
                <a:cubicBezTo>
                  <a:pt x="5658591" y="1608449"/>
                  <a:pt x="5650153" y="1671140"/>
                  <a:pt x="5649303" y="1892808"/>
                </a:cubicBezTo>
                <a:cubicBezTo>
                  <a:pt x="5648453" y="2114476"/>
                  <a:pt x="5652412" y="2174688"/>
                  <a:pt x="5649303" y="2414016"/>
                </a:cubicBezTo>
                <a:cubicBezTo>
                  <a:pt x="5646194" y="2653344"/>
                  <a:pt x="5675956" y="2828531"/>
                  <a:pt x="5649303" y="3099816"/>
                </a:cubicBezTo>
                <a:cubicBezTo>
                  <a:pt x="5622650" y="3371101"/>
                  <a:pt x="5668847" y="3495210"/>
                  <a:pt x="5649303" y="3675888"/>
                </a:cubicBezTo>
                <a:cubicBezTo>
                  <a:pt x="5629759" y="3856566"/>
                  <a:pt x="5625684" y="4069764"/>
                  <a:pt x="5649303" y="4361688"/>
                </a:cubicBezTo>
                <a:cubicBezTo>
                  <a:pt x="5672922" y="4653612"/>
                  <a:pt x="5609297" y="5034308"/>
                  <a:pt x="5649303" y="5486400"/>
                </a:cubicBezTo>
                <a:cubicBezTo>
                  <a:pt x="5474530" y="5519366"/>
                  <a:pt x="5265836" y="5498301"/>
                  <a:pt x="4965110" y="5486400"/>
                </a:cubicBezTo>
                <a:cubicBezTo>
                  <a:pt x="4664384" y="5474499"/>
                  <a:pt x="4463390" y="5449540"/>
                  <a:pt x="4224423" y="5486400"/>
                </a:cubicBezTo>
                <a:cubicBezTo>
                  <a:pt x="3985456" y="5523260"/>
                  <a:pt x="3798530" y="5481094"/>
                  <a:pt x="3540230" y="5486400"/>
                </a:cubicBezTo>
                <a:cubicBezTo>
                  <a:pt x="3281930" y="5491706"/>
                  <a:pt x="3121921" y="5492459"/>
                  <a:pt x="2969023" y="5486400"/>
                </a:cubicBezTo>
                <a:cubicBezTo>
                  <a:pt x="2816125" y="5480341"/>
                  <a:pt x="2558835" y="5462382"/>
                  <a:pt x="2228336" y="5486400"/>
                </a:cubicBezTo>
                <a:cubicBezTo>
                  <a:pt x="1897837" y="5510418"/>
                  <a:pt x="1812344" y="5508538"/>
                  <a:pt x="1657129" y="5486400"/>
                </a:cubicBezTo>
                <a:cubicBezTo>
                  <a:pt x="1501914" y="5464262"/>
                  <a:pt x="1252615" y="5490474"/>
                  <a:pt x="1142415" y="5486400"/>
                </a:cubicBezTo>
                <a:cubicBezTo>
                  <a:pt x="1032215" y="5482326"/>
                  <a:pt x="417971" y="5513140"/>
                  <a:pt x="0" y="5486400"/>
                </a:cubicBezTo>
                <a:cubicBezTo>
                  <a:pt x="4734" y="5147471"/>
                  <a:pt x="-9529" y="4956322"/>
                  <a:pt x="0" y="4745736"/>
                </a:cubicBezTo>
                <a:cubicBezTo>
                  <a:pt x="9529" y="4535150"/>
                  <a:pt x="26486" y="4156050"/>
                  <a:pt x="0" y="4005072"/>
                </a:cubicBezTo>
                <a:cubicBezTo>
                  <a:pt x="-26486" y="3854094"/>
                  <a:pt x="25089" y="3440631"/>
                  <a:pt x="0" y="3264408"/>
                </a:cubicBezTo>
                <a:cubicBezTo>
                  <a:pt x="-25089" y="3088185"/>
                  <a:pt x="-3640" y="2875220"/>
                  <a:pt x="0" y="2523744"/>
                </a:cubicBezTo>
                <a:cubicBezTo>
                  <a:pt x="3640" y="2172268"/>
                  <a:pt x="19602" y="2053221"/>
                  <a:pt x="0" y="1892808"/>
                </a:cubicBezTo>
                <a:cubicBezTo>
                  <a:pt x="-19602" y="1732395"/>
                  <a:pt x="-10080" y="1599825"/>
                  <a:pt x="0" y="1371600"/>
                </a:cubicBezTo>
                <a:cubicBezTo>
                  <a:pt x="10080" y="1143375"/>
                  <a:pt x="26119" y="1074259"/>
                  <a:pt x="0" y="795528"/>
                </a:cubicBezTo>
                <a:cubicBezTo>
                  <a:pt x="-26119" y="516797"/>
                  <a:pt x="-14316" y="28273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666873"/>
            </a:solidFill>
            <a:extLst>
              <a:ext uri="{C807C97D-BFC1-408E-A445-0C87EB9F89A2}">
                <ask:lineSketchStyleProps xmlns:ask="http://schemas.microsoft.com/office/drawing/2018/sketchyshapes" sd="21556937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721C27-2BCA-4A8D-9139-ABEE4E06A5E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A8D0-001C-494D-941B-EA032575F961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AutoEncoder</a:t>
            </a:r>
            <a:endParaRPr kumimoji="0" lang="ko-KR" altLang="en-US" sz="44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355E6-3C43-44EC-A71E-C9FCFC45411A}"/>
              </a:ext>
            </a:extLst>
          </p:cNvPr>
          <p:cNvSpPr txBox="1"/>
          <p:nvPr/>
        </p:nvSpPr>
        <p:spPr>
          <a:xfrm>
            <a:off x="3653664" y="2956974"/>
            <a:ext cx="4884671" cy="259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AE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결과물과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Input Data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의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차의 절댓값</a:t>
            </a: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오차 값</a:t>
            </a:r>
            <a:endParaRPr lang="en-US" altLang="ko-KR" sz="32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오차 값이 클 수록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데이터가 변칙적이라는 의미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4B0D7-4E8A-4538-858D-39A5BDF7B9E9}"/>
              </a:ext>
            </a:extLst>
          </p:cNvPr>
          <p:cNvSpPr txBox="1"/>
          <p:nvPr/>
        </p:nvSpPr>
        <p:spPr>
          <a:xfrm>
            <a:off x="5702298" y="721933"/>
            <a:ext cx="7873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srgbClr val="A790B6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!</a:t>
            </a:r>
            <a:endParaRPr kumimoji="0" lang="ko-KR" altLang="en-US" sz="13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srgbClr val="A790B6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46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9242</TotalTime>
  <Words>794</Words>
  <Application>Microsoft Office PowerPoint</Application>
  <PresentationFormat>와이드스크린</PresentationFormat>
  <Paragraphs>82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에스코어 드림 4 Regular</vt:lpstr>
      <vt:lpstr>에스코어 드림 3 Light</vt:lpstr>
      <vt:lpstr>Arial</vt:lpstr>
      <vt:lpstr>에스코어 드림 5 Medium</vt:lpstr>
      <vt:lpstr>Cambria Math</vt:lpstr>
      <vt:lpstr>에스코어 드림 9 Black</vt:lpstr>
      <vt:lpstr>에스코어 드림 1 Thin</vt:lpstr>
      <vt:lpstr>에스코어 드림 6 Bold</vt:lpstr>
      <vt:lpstr>맑은 고딕</vt:lpstr>
      <vt:lpstr>에스코어 드림 7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crara99@outlook.kr</dc:creator>
  <cp:lastModifiedBy>crara99@outlook.kr</cp:lastModifiedBy>
  <cp:revision>1</cp:revision>
  <dcterms:created xsi:type="dcterms:W3CDTF">2021-08-11T05:48:42Z</dcterms:created>
  <dcterms:modified xsi:type="dcterms:W3CDTF">2021-08-18T18:35:48Z</dcterms:modified>
</cp:coreProperties>
</file>